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0" r:id="rId4"/>
    <p:sldId id="281" r:id="rId5"/>
    <p:sldId id="276" r:id="rId6"/>
    <p:sldId id="278" r:id="rId7"/>
    <p:sldId id="279" r:id="rId8"/>
    <p:sldId id="277" r:id="rId9"/>
    <p:sldId id="280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BE3C"/>
    <a:srgbClr val="2F9D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917C13-6C5C-41F1-B33D-BCE1E0A45A95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1" csCatId="colorful" phldr="1"/>
      <dgm:spPr/>
    </dgm:pt>
    <dgm:pt modelId="{9F1EA92C-EDD9-493B-A11F-13927F0CF168}">
      <dgm:prSet phldrT="[Text]" custT="1"/>
      <dgm:spPr/>
      <dgm:t>
        <a:bodyPr/>
        <a:lstStyle/>
        <a:p>
          <a:r>
            <a:rPr lang="en-GB" sz="2000" dirty="0"/>
            <a:t>17 </a:t>
          </a:r>
          <a:r>
            <a:rPr lang="en-GB" sz="2000" dirty="0" err="1"/>
            <a:t>Juni</a:t>
          </a:r>
          <a:r>
            <a:rPr lang="en-GB" sz="2000" dirty="0"/>
            <a:t> 2024 23.59 WIB </a:t>
          </a:r>
          <a:br>
            <a:rPr lang="en-GB" sz="2000" dirty="0"/>
          </a:br>
          <a:r>
            <a:rPr lang="en-GB" sz="2000" dirty="0"/>
            <a:t>Batas submit Technical Report</a:t>
          </a:r>
        </a:p>
      </dgm:t>
    </dgm:pt>
    <dgm:pt modelId="{818E62CA-86EA-4809-8E5A-C60600DE7F5D}" type="parTrans" cxnId="{671EE8B8-8475-4E64-AC3C-4E1C7A35A1CE}">
      <dgm:prSet/>
      <dgm:spPr/>
      <dgm:t>
        <a:bodyPr/>
        <a:lstStyle/>
        <a:p>
          <a:endParaRPr lang="en-GB" sz="2000"/>
        </a:p>
      </dgm:t>
    </dgm:pt>
    <dgm:pt modelId="{667D2767-C302-419E-8573-B8640B24275F}" type="sibTrans" cxnId="{671EE8B8-8475-4E64-AC3C-4E1C7A35A1CE}">
      <dgm:prSet phldrT="01" phldr="0" custT="1"/>
      <dgm:spPr/>
      <dgm:t>
        <a:bodyPr/>
        <a:lstStyle/>
        <a:p>
          <a:r>
            <a:rPr lang="en-GB" sz="5400"/>
            <a:t>01</a:t>
          </a:r>
        </a:p>
      </dgm:t>
    </dgm:pt>
    <dgm:pt modelId="{1239262E-53F0-4C58-BB28-66C50F3D15EF}">
      <dgm:prSet phldrT="[Text]" custT="1"/>
      <dgm:spPr/>
      <dgm:t>
        <a:bodyPr/>
        <a:lstStyle/>
        <a:p>
          <a:r>
            <a:rPr lang="en-GB" sz="2000" dirty="0"/>
            <a:t>18 </a:t>
          </a:r>
          <a:r>
            <a:rPr lang="en-GB" sz="2000" dirty="0" err="1"/>
            <a:t>Juni</a:t>
          </a:r>
          <a:r>
            <a:rPr lang="en-GB" sz="2000" dirty="0"/>
            <a:t> – 22 Juli 2024</a:t>
          </a:r>
          <a:br>
            <a:rPr lang="en-GB" sz="2000" dirty="0"/>
          </a:br>
          <a:r>
            <a:rPr lang="en-GB" sz="2000" dirty="0" err="1"/>
            <a:t>Penjurian</a:t>
          </a:r>
          <a:r>
            <a:rPr lang="en-GB" sz="2000" dirty="0"/>
            <a:t> </a:t>
          </a:r>
          <a:r>
            <a:rPr lang="en-GB" sz="2000" dirty="0" err="1"/>
            <a:t>penyisihan</a:t>
          </a:r>
          <a:r>
            <a:rPr lang="en-GB" sz="2000" dirty="0"/>
            <a:t> </a:t>
          </a:r>
        </a:p>
      </dgm:t>
    </dgm:pt>
    <dgm:pt modelId="{EFC1A87B-1927-42CF-935A-49FED7E8307B}" type="parTrans" cxnId="{983CD904-DFD4-4AF3-92CD-57432CEC1E68}">
      <dgm:prSet/>
      <dgm:spPr/>
      <dgm:t>
        <a:bodyPr/>
        <a:lstStyle/>
        <a:p>
          <a:endParaRPr lang="en-GB" sz="2000"/>
        </a:p>
      </dgm:t>
    </dgm:pt>
    <dgm:pt modelId="{03121093-311C-4647-8366-9584DD4DC8DB}" type="sibTrans" cxnId="{983CD904-DFD4-4AF3-92CD-57432CEC1E68}">
      <dgm:prSet phldrT="02" phldr="0" custT="1"/>
      <dgm:spPr/>
      <dgm:t>
        <a:bodyPr/>
        <a:lstStyle/>
        <a:p>
          <a:r>
            <a:rPr lang="en-GB" sz="5400"/>
            <a:t>02</a:t>
          </a:r>
        </a:p>
      </dgm:t>
    </dgm:pt>
    <dgm:pt modelId="{5A156E87-B690-4BA9-BC75-781090BF4395}">
      <dgm:prSet phldrT="[Text]" custT="1"/>
      <dgm:spPr/>
      <dgm:t>
        <a:bodyPr/>
        <a:lstStyle/>
        <a:p>
          <a:r>
            <a:rPr lang="en-GB" sz="2000" dirty="0"/>
            <a:t>9 Sept 2024 10.00-17.30 WIB</a:t>
          </a:r>
          <a:br>
            <a:rPr lang="en-GB" sz="2000" dirty="0"/>
          </a:br>
          <a:r>
            <a:rPr lang="en-GB" sz="2000" dirty="0"/>
            <a:t>Set-up workstation</a:t>
          </a:r>
        </a:p>
      </dgm:t>
    </dgm:pt>
    <dgm:pt modelId="{E27F9FE4-8795-4948-B52B-A4051953E2F9}" type="parTrans" cxnId="{663324EF-FA87-429B-822F-EBA1BFA3EDB2}">
      <dgm:prSet/>
      <dgm:spPr/>
      <dgm:t>
        <a:bodyPr/>
        <a:lstStyle/>
        <a:p>
          <a:endParaRPr lang="en-GB" sz="2000"/>
        </a:p>
      </dgm:t>
    </dgm:pt>
    <dgm:pt modelId="{972EC2ED-6108-4D58-B987-2A9763DF6420}" type="sibTrans" cxnId="{663324EF-FA87-429B-822F-EBA1BFA3EDB2}">
      <dgm:prSet phldrT="03" phldr="0" custT="1"/>
      <dgm:spPr/>
      <dgm:t>
        <a:bodyPr/>
        <a:lstStyle/>
        <a:p>
          <a:r>
            <a:rPr lang="en-GB" sz="5400"/>
            <a:t>03</a:t>
          </a:r>
        </a:p>
      </dgm:t>
    </dgm:pt>
    <dgm:pt modelId="{CCAA6028-5EAC-4416-87DC-6A2870D20BF2}">
      <dgm:prSet phldrT="[Text]" custT="1"/>
      <dgm:spPr/>
      <dgm:t>
        <a:bodyPr/>
        <a:lstStyle/>
        <a:p>
          <a:r>
            <a:rPr lang="en-GB" sz="2000" dirty="0"/>
            <a:t>10 Sept 2024</a:t>
          </a:r>
        </a:p>
        <a:p>
          <a:r>
            <a:rPr lang="en-GB" sz="2000" dirty="0"/>
            <a:t>13.00-18.00 WIB</a:t>
          </a:r>
          <a:br>
            <a:rPr lang="en-GB" sz="2000" dirty="0"/>
          </a:br>
          <a:r>
            <a:rPr lang="en-GB" sz="2000" b="0" i="0" dirty="0" err="1"/>
            <a:t>Penyelesaian</a:t>
          </a:r>
          <a:r>
            <a:rPr lang="en-GB" sz="2000" b="0" i="0" dirty="0"/>
            <a:t> </a:t>
          </a:r>
          <a:r>
            <a:rPr lang="en-GB" sz="2000" b="0" i="0" dirty="0" err="1"/>
            <a:t>kasus</a:t>
          </a:r>
          <a:endParaRPr lang="en-GB" sz="2000" dirty="0"/>
        </a:p>
      </dgm:t>
    </dgm:pt>
    <dgm:pt modelId="{71C2AC23-006C-44B9-A81C-0C7E44B4F928}" type="parTrans" cxnId="{ECE7B9B4-6C0B-4DDE-A4B3-3469D1F533E2}">
      <dgm:prSet/>
      <dgm:spPr/>
      <dgm:t>
        <a:bodyPr/>
        <a:lstStyle/>
        <a:p>
          <a:endParaRPr lang="en-GB" sz="2000"/>
        </a:p>
      </dgm:t>
    </dgm:pt>
    <dgm:pt modelId="{9C7F7657-9EAD-489F-A327-E468937C5ED6}" type="sibTrans" cxnId="{ECE7B9B4-6C0B-4DDE-A4B3-3469D1F533E2}">
      <dgm:prSet phldrT="04" phldr="0" custT="1"/>
      <dgm:spPr/>
      <dgm:t>
        <a:bodyPr/>
        <a:lstStyle/>
        <a:p>
          <a:r>
            <a:rPr lang="en-GB" sz="5400"/>
            <a:t>04</a:t>
          </a:r>
        </a:p>
      </dgm:t>
    </dgm:pt>
    <dgm:pt modelId="{21B91815-3B3D-4AEB-83AB-CA4FC509EBC8}">
      <dgm:prSet phldrT="[Text]" custT="1"/>
      <dgm:spPr/>
      <dgm:t>
        <a:bodyPr/>
        <a:lstStyle/>
        <a:p>
          <a:r>
            <a:rPr lang="en-GB" sz="2000" dirty="0"/>
            <a:t>11 Sept 2023</a:t>
          </a:r>
          <a:br>
            <a:rPr lang="en-GB" sz="2000" dirty="0"/>
          </a:br>
          <a:r>
            <a:rPr lang="en-GB" sz="2000" dirty="0"/>
            <a:t>08.00-17.00 WIB</a:t>
          </a:r>
        </a:p>
        <a:p>
          <a:r>
            <a:rPr lang="en-GB" sz="2000" b="0" i="0" dirty="0" err="1"/>
            <a:t>Presentasi</a:t>
          </a:r>
          <a:endParaRPr lang="en-GB" sz="2000" dirty="0"/>
        </a:p>
      </dgm:t>
    </dgm:pt>
    <dgm:pt modelId="{BCAC4231-C08A-4DD6-A251-8F532B1335FA}" type="parTrans" cxnId="{7BD7D7CF-3C5B-44A9-BD25-3236729DD289}">
      <dgm:prSet/>
      <dgm:spPr/>
      <dgm:t>
        <a:bodyPr/>
        <a:lstStyle/>
        <a:p>
          <a:endParaRPr lang="en-GB" sz="2000"/>
        </a:p>
      </dgm:t>
    </dgm:pt>
    <dgm:pt modelId="{B7F4DD5F-77AD-4BA4-9DF8-7D00DBD5906A}" type="sibTrans" cxnId="{7BD7D7CF-3C5B-44A9-BD25-3236729DD289}">
      <dgm:prSet phldrT="05" phldr="0" custT="1"/>
      <dgm:spPr/>
      <dgm:t>
        <a:bodyPr/>
        <a:lstStyle/>
        <a:p>
          <a:r>
            <a:rPr lang="en-GB" sz="5400"/>
            <a:t>05</a:t>
          </a:r>
        </a:p>
      </dgm:t>
    </dgm:pt>
    <dgm:pt modelId="{0A53D2EB-E237-4C46-AD54-F50F785AF906}" type="pres">
      <dgm:prSet presAssocID="{8C917C13-6C5C-41F1-B33D-BCE1E0A45A95}" presName="Name0" presStyleCnt="0">
        <dgm:presLayoutVars>
          <dgm:animLvl val="lvl"/>
          <dgm:resizeHandles val="exact"/>
        </dgm:presLayoutVars>
      </dgm:prSet>
      <dgm:spPr/>
    </dgm:pt>
    <dgm:pt modelId="{32C5D860-150F-4B7A-B9A5-32C25E69089F}" type="pres">
      <dgm:prSet presAssocID="{9F1EA92C-EDD9-493B-A11F-13927F0CF168}" presName="compositeNode" presStyleCnt="0">
        <dgm:presLayoutVars>
          <dgm:bulletEnabled val="1"/>
        </dgm:presLayoutVars>
      </dgm:prSet>
      <dgm:spPr/>
    </dgm:pt>
    <dgm:pt modelId="{7242AB1D-6E63-4415-B797-8CD34E2F8562}" type="pres">
      <dgm:prSet presAssocID="{9F1EA92C-EDD9-493B-A11F-13927F0CF168}" presName="bgRect" presStyleLbl="alignNode1" presStyleIdx="0" presStyleCnt="5"/>
      <dgm:spPr/>
    </dgm:pt>
    <dgm:pt modelId="{9E18D114-8B58-4A96-BDCA-E5A4F1FACE7D}" type="pres">
      <dgm:prSet presAssocID="{667D2767-C302-419E-8573-B8640B24275F}" presName="sibTransNodeRect" presStyleLbl="alignNode1" presStyleIdx="0" presStyleCnt="5">
        <dgm:presLayoutVars>
          <dgm:chMax val="0"/>
          <dgm:bulletEnabled val="1"/>
        </dgm:presLayoutVars>
      </dgm:prSet>
      <dgm:spPr/>
    </dgm:pt>
    <dgm:pt modelId="{0D0F1805-3702-43ED-9ED7-925067E04D4F}" type="pres">
      <dgm:prSet presAssocID="{9F1EA92C-EDD9-493B-A11F-13927F0CF168}" presName="nodeRect" presStyleLbl="alignNode1" presStyleIdx="0" presStyleCnt="5">
        <dgm:presLayoutVars>
          <dgm:bulletEnabled val="1"/>
        </dgm:presLayoutVars>
      </dgm:prSet>
      <dgm:spPr/>
    </dgm:pt>
    <dgm:pt modelId="{0F7EBFC3-CFD1-42D7-AB9A-06DCB2D14D5F}" type="pres">
      <dgm:prSet presAssocID="{667D2767-C302-419E-8573-B8640B24275F}" presName="sibTrans" presStyleCnt="0"/>
      <dgm:spPr/>
    </dgm:pt>
    <dgm:pt modelId="{16B1F0B7-C5DF-4705-A41D-BC8BE1D7E984}" type="pres">
      <dgm:prSet presAssocID="{1239262E-53F0-4C58-BB28-66C50F3D15EF}" presName="compositeNode" presStyleCnt="0">
        <dgm:presLayoutVars>
          <dgm:bulletEnabled val="1"/>
        </dgm:presLayoutVars>
      </dgm:prSet>
      <dgm:spPr/>
    </dgm:pt>
    <dgm:pt modelId="{F51E4D08-AB68-4FE5-AEDB-9DDD32BBF06F}" type="pres">
      <dgm:prSet presAssocID="{1239262E-53F0-4C58-BB28-66C50F3D15EF}" presName="bgRect" presStyleLbl="alignNode1" presStyleIdx="1" presStyleCnt="5"/>
      <dgm:spPr/>
    </dgm:pt>
    <dgm:pt modelId="{6BAEB2AB-FB94-4B11-855B-8E4DD4603CC0}" type="pres">
      <dgm:prSet presAssocID="{03121093-311C-4647-8366-9584DD4DC8DB}" presName="sibTransNodeRect" presStyleLbl="alignNode1" presStyleIdx="1" presStyleCnt="5">
        <dgm:presLayoutVars>
          <dgm:chMax val="0"/>
          <dgm:bulletEnabled val="1"/>
        </dgm:presLayoutVars>
      </dgm:prSet>
      <dgm:spPr/>
    </dgm:pt>
    <dgm:pt modelId="{59C9DC8C-03C3-47DD-AF19-07CFA8E0CD54}" type="pres">
      <dgm:prSet presAssocID="{1239262E-53F0-4C58-BB28-66C50F3D15EF}" presName="nodeRect" presStyleLbl="alignNode1" presStyleIdx="1" presStyleCnt="5">
        <dgm:presLayoutVars>
          <dgm:bulletEnabled val="1"/>
        </dgm:presLayoutVars>
      </dgm:prSet>
      <dgm:spPr/>
    </dgm:pt>
    <dgm:pt modelId="{8B024208-02E3-42FC-955F-1C5B35C51EF0}" type="pres">
      <dgm:prSet presAssocID="{03121093-311C-4647-8366-9584DD4DC8DB}" presName="sibTrans" presStyleCnt="0"/>
      <dgm:spPr/>
    </dgm:pt>
    <dgm:pt modelId="{F570C6F1-15F5-4F88-B00A-7FBBAD9470C1}" type="pres">
      <dgm:prSet presAssocID="{5A156E87-B690-4BA9-BC75-781090BF4395}" presName="compositeNode" presStyleCnt="0">
        <dgm:presLayoutVars>
          <dgm:bulletEnabled val="1"/>
        </dgm:presLayoutVars>
      </dgm:prSet>
      <dgm:spPr/>
    </dgm:pt>
    <dgm:pt modelId="{782DDDD7-B39B-441D-8339-EA198AC6529F}" type="pres">
      <dgm:prSet presAssocID="{5A156E87-B690-4BA9-BC75-781090BF4395}" presName="bgRect" presStyleLbl="alignNode1" presStyleIdx="2" presStyleCnt="5"/>
      <dgm:spPr/>
    </dgm:pt>
    <dgm:pt modelId="{0F4901A8-0349-4251-B976-D831B6550B21}" type="pres">
      <dgm:prSet presAssocID="{972EC2ED-6108-4D58-B987-2A9763DF6420}" presName="sibTransNodeRect" presStyleLbl="alignNode1" presStyleIdx="2" presStyleCnt="5">
        <dgm:presLayoutVars>
          <dgm:chMax val="0"/>
          <dgm:bulletEnabled val="1"/>
        </dgm:presLayoutVars>
      </dgm:prSet>
      <dgm:spPr/>
    </dgm:pt>
    <dgm:pt modelId="{1FD571BE-23A4-49A5-8D70-C67D2FDA7781}" type="pres">
      <dgm:prSet presAssocID="{5A156E87-B690-4BA9-BC75-781090BF4395}" presName="nodeRect" presStyleLbl="alignNode1" presStyleIdx="2" presStyleCnt="5">
        <dgm:presLayoutVars>
          <dgm:bulletEnabled val="1"/>
        </dgm:presLayoutVars>
      </dgm:prSet>
      <dgm:spPr/>
    </dgm:pt>
    <dgm:pt modelId="{81962C13-9DA8-4905-B1D2-F3469BFEC303}" type="pres">
      <dgm:prSet presAssocID="{972EC2ED-6108-4D58-B987-2A9763DF6420}" presName="sibTrans" presStyleCnt="0"/>
      <dgm:spPr/>
    </dgm:pt>
    <dgm:pt modelId="{36BF55FD-0169-4F07-9C03-DF8A1407EA2F}" type="pres">
      <dgm:prSet presAssocID="{CCAA6028-5EAC-4416-87DC-6A2870D20BF2}" presName="compositeNode" presStyleCnt="0">
        <dgm:presLayoutVars>
          <dgm:bulletEnabled val="1"/>
        </dgm:presLayoutVars>
      </dgm:prSet>
      <dgm:spPr/>
    </dgm:pt>
    <dgm:pt modelId="{782F7D80-4970-47B0-A838-6A9E360A896B}" type="pres">
      <dgm:prSet presAssocID="{CCAA6028-5EAC-4416-87DC-6A2870D20BF2}" presName="bgRect" presStyleLbl="alignNode1" presStyleIdx="3" presStyleCnt="5"/>
      <dgm:spPr/>
    </dgm:pt>
    <dgm:pt modelId="{8112D709-5CA1-4E39-996E-233DB2B89A28}" type="pres">
      <dgm:prSet presAssocID="{9C7F7657-9EAD-489F-A327-E468937C5ED6}" presName="sibTransNodeRect" presStyleLbl="alignNode1" presStyleIdx="3" presStyleCnt="5">
        <dgm:presLayoutVars>
          <dgm:chMax val="0"/>
          <dgm:bulletEnabled val="1"/>
        </dgm:presLayoutVars>
      </dgm:prSet>
      <dgm:spPr/>
    </dgm:pt>
    <dgm:pt modelId="{3A2884CA-6E06-4BFD-88CD-AB314539895B}" type="pres">
      <dgm:prSet presAssocID="{CCAA6028-5EAC-4416-87DC-6A2870D20BF2}" presName="nodeRect" presStyleLbl="alignNode1" presStyleIdx="3" presStyleCnt="5">
        <dgm:presLayoutVars>
          <dgm:bulletEnabled val="1"/>
        </dgm:presLayoutVars>
      </dgm:prSet>
      <dgm:spPr/>
    </dgm:pt>
    <dgm:pt modelId="{80C320A2-B15B-4070-AC86-23EF48B480E7}" type="pres">
      <dgm:prSet presAssocID="{9C7F7657-9EAD-489F-A327-E468937C5ED6}" presName="sibTrans" presStyleCnt="0"/>
      <dgm:spPr/>
    </dgm:pt>
    <dgm:pt modelId="{EE93E4DA-9A2B-450F-BBEF-64415DB77B20}" type="pres">
      <dgm:prSet presAssocID="{21B91815-3B3D-4AEB-83AB-CA4FC509EBC8}" presName="compositeNode" presStyleCnt="0">
        <dgm:presLayoutVars>
          <dgm:bulletEnabled val="1"/>
        </dgm:presLayoutVars>
      </dgm:prSet>
      <dgm:spPr/>
    </dgm:pt>
    <dgm:pt modelId="{2D59DC70-12D1-4045-BD6D-D822080F7764}" type="pres">
      <dgm:prSet presAssocID="{21B91815-3B3D-4AEB-83AB-CA4FC509EBC8}" presName="bgRect" presStyleLbl="alignNode1" presStyleIdx="4" presStyleCnt="5"/>
      <dgm:spPr/>
    </dgm:pt>
    <dgm:pt modelId="{13C47C93-F88B-493A-80EB-5E5334140251}" type="pres">
      <dgm:prSet presAssocID="{B7F4DD5F-77AD-4BA4-9DF8-7D00DBD5906A}" presName="sibTransNodeRect" presStyleLbl="alignNode1" presStyleIdx="4" presStyleCnt="5">
        <dgm:presLayoutVars>
          <dgm:chMax val="0"/>
          <dgm:bulletEnabled val="1"/>
        </dgm:presLayoutVars>
      </dgm:prSet>
      <dgm:spPr/>
    </dgm:pt>
    <dgm:pt modelId="{BF93EA9C-6A2B-437C-A5EC-3F46066FB4BE}" type="pres">
      <dgm:prSet presAssocID="{21B91815-3B3D-4AEB-83AB-CA4FC509EBC8}" presName="nodeRect" presStyleLbl="alignNode1" presStyleIdx="4" presStyleCnt="5">
        <dgm:presLayoutVars>
          <dgm:bulletEnabled val="1"/>
        </dgm:presLayoutVars>
      </dgm:prSet>
      <dgm:spPr/>
    </dgm:pt>
  </dgm:ptLst>
  <dgm:cxnLst>
    <dgm:cxn modelId="{3EB5B003-306A-4C35-B5DB-62127F9C5E54}" type="presOf" srcId="{1239262E-53F0-4C58-BB28-66C50F3D15EF}" destId="{F51E4D08-AB68-4FE5-AEDB-9DDD32BBF06F}" srcOrd="0" destOrd="0" presId="urn:microsoft.com/office/officeart/2016/7/layout/LinearBlockProcessNumbered"/>
    <dgm:cxn modelId="{983CD904-DFD4-4AF3-92CD-57432CEC1E68}" srcId="{8C917C13-6C5C-41F1-B33D-BCE1E0A45A95}" destId="{1239262E-53F0-4C58-BB28-66C50F3D15EF}" srcOrd="1" destOrd="0" parTransId="{EFC1A87B-1927-42CF-935A-49FED7E8307B}" sibTransId="{03121093-311C-4647-8366-9584DD4DC8DB}"/>
    <dgm:cxn modelId="{BF092C0A-2188-458D-BAD4-59BB24619A11}" type="presOf" srcId="{9F1EA92C-EDD9-493B-A11F-13927F0CF168}" destId="{0D0F1805-3702-43ED-9ED7-925067E04D4F}" srcOrd="1" destOrd="0" presId="urn:microsoft.com/office/officeart/2016/7/layout/LinearBlockProcessNumbered"/>
    <dgm:cxn modelId="{87ECF40A-D82E-4AD6-B3D0-472ACBFDAB43}" type="presOf" srcId="{21B91815-3B3D-4AEB-83AB-CA4FC509EBC8}" destId="{2D59DC70-12D1-4045-BD6D-D822080F7764}" srcOrd="0" destOrd="0" presId="urn:microsoft.com/office/officeart/2016/7/layout/LinearBlockProcessNumbered"/>
    <dgm:cxn modelId="{4307CF64-F847-41D4-8F40-3A16335A61D0}" type="presOf" srcId="{CCAA6028-5EAC-4416-87DC-6A2870D20BF2}" destId="{782F7D80-4970-47B0-A838-6A9E360A896B}" srcOrd="0" destOrd="0" presId="urn:microsoft.com/office/officeart/2016/7/layout/LinearBlockProcessNumbered"/>
    <dgm:cxn modelId="{7466CD4B-9D4F-4853-AF84-140302ED5D17}" type="presOf" srcId="{21B91815-3B3D-4AEB-83AB-CA4FC509EBC8}" destId="{BF93EA9C-6A2B-437C-A5EC-3F46066FB4BE}" srcOrd="1" destOrd="0" presId="urn:microsoft.com/office/officeart/2016/7/layout/LinearBlockProcessNumbered"/>
    <dgm:cxn modelId="{C961EF56-3347-44E8-BF76-ACBBD1D27DC4}" type="presOf" srcId="{9C7F7657-9EAD-489F-A327-E468937C5ED6}" destId="{8112D709-5CA1-4E39-996E-233DB2B89A28}" srcOrd="0" destOrd="0" presId="urn:microsoft.com/office/officeart/2016/7/layout/LinearBlockProcessNumbered"/>
    <dgm:cxn modelId="{5E3DD98A-D1A2-48FD-B2FB-0244E71E5B52}" type="presOf" srcId="{CCAA6028-5EAC-4416-87DC-6A2870D20BF2}" destId="{3A2884CA-6E06-4BFD-88CD-AB314539895B}" srcOrd="1" destOrd="0" presId="urn:microsoft.com/office/officeart/2016/7/layout/LinearBlockProcessNumbered"/>
    <dgm:cxn modelId="{EF6DEE8F-D7E1-4EA5-BE5A-696B4942EBA4}" type="presOf" srcId="{5A156E87-B690-4BA9-BC75-781090BF4395}" destId="{1FD571BE-23A4-49A5-8D70-C67D2FDA7781}" srcOrd="1" destOrd="0" presId="urn:microsoft.com/office/officeart/2016/7/layout/LinearBlockProcessNumbered"/>
    <dgm:cxn modelId="{F1C6C295-2845-4781-8BA3-16217F923CA2}" type="presOf" srcId="{5A156E87-B690-4BA9-BC75-781090BF4395}" destId="{782DDDD7-B39B-441D-8339-EA198AC6529F}" srcOrd="0" destOrd="0" presId="urn:microsoft.com/office/officeart/2016/7/layout/LinearBlockProcessNumbered"/>
    <dgm:cxn modelId="{9E70F2A7-B151-4CFB-BAF2-A0F63302C944}" type="presOf" srcId="{1239262E-53F0-4C58-BB28-66C50F3D15EF}" destId="{59C9DC8C-03C3-47DD-AF19-07CFA8E0CD54}" srcOrd="1" destOrd="0" presId="urn:microsoft.com/office/officeart/2016/7/layout/LinearBlockProcessNumbered"/>
    <dgm:cxn modelId="{A1F1B8A9-7AE8-40AB-9A93-8373DB0D863E}" type="presOf" srcId="{B7F4DD5F-77AD-4BA4-9DF8-7D00DBD5906A}" destId="{13C47C93-F88B-493A-80EB-5E5334140251}" srcOrd="0" destOrd="0" presId="urn:microsoft.com/office/officeart/2016/7/layout/LinearBlockProcessNumbered"/>
    <dgm:cxn modelId="{A2D41AAD-9B5D-4E7C-B4EA-4D9622674160}" type="presOf" srcId="{8C917C13-6C5C-41F1-B33D-BCE1E0A45A95}" destId="{0A53D2EB-E237-4C46-AD54-F50F785AF906}" srcOrd="0" destOrd="0" presId="urn:microsoft.com/office/officeart/2016/7/layout/LinearBlockProcessNumbered"/>
    <dgm:cxn modelId="{ECE7B9B4-6C0B-4DDE-A4B3-3469D1F533E2}" srcId="{8C917C13-6C5C-41F1-B33D-BCE1E0A45A95}" destId="{CCAA6028-5EAC-4416-87DC-6A2870D20BF2}" srcOrd="3" destOrd="0" parTransId="{71C2AC23-006C-44B9-A81C-0C7E44B4F928}" sibTransId="{9C7F7657-9EAD-489F-A327-E468937C5ED6}"/>
    <dgm:cxn modelId="{671EE8B8-8475-4E64-AC3C-4E1C7A35A1CE}" srcId="{8C917C13-6C5C-41F1-B33D-BCE1E0A45A95}" destId="{9F1EA92C-EDD9-493B-A11F-13927F0CF168}" srcOrd="0" destOrd="0" parTransId="{818E62CA-86EA-4809-8E5A-C60600DE7F5D}" sibTransId="{667D2767-C302-419E-8573-B8640B24275F}"/>
    <dgm:cxn modelId="{7BD7D7CF-3C5B-44A9-BD25-3236729DD289}" srcId="{8C917C13-6C5C-41F1-B33D-BCE1E0A45A95}" destId="{21B91815-3B3D-4AEB-83AB-CA4FC509EBC8}" srcOrd="4" destOrd="0" parTransId="{BCAC4231-C08A-4DD6-A251-8F532B1335FA}" sibTransId="{B7F4DD5F-77AD-4BA4-9DF8-7D00DBD5906A}"/>
    <dgm:cxn modelId="{E63D89DE-5700-4EA6-B16F-362ADDBC04C6}" type="presOf" srcId="{03121093-311C-4647-8366-9584DD4DC8DB}" destId="{6BAEB2AB-FB94-4B11-855B-8E4DD4603CC0}" srcOrd="0" destOrd="0" presId="urn:microsoft.com/office/officeart/2016/7/layout/LinearBlockProcessNumbered"/>
    <dgm:cxn modelId="{663324EF-FA87-429B-822F-EBA1BFA3EDB2}" srcId="{8C917C13-6C5C-41F1-B33D-BCE1E0A45A95}" destId="{5A156E87-B690-4BA9-BC75-781090BF4395}" srcOrd="2" destOrd="0" parTransId="{E27F9FE4-8795-4948-B52B-A4051953E2F9}" sibTransId="{972EC2ED-6108-4D58-B987-2A9763DF6420}"/>
    <dgm:cxn modelId="{66C0D9EF-E370-45E7-8824-660FD9619675}" type="presOf" srcId="{667D2767-C302-419E-8573-B8640B24275F}" destId="{9E18D114-8B58-4A96-BDCA-E5A4F1FACE7D}" srcOrd="0" destOrd="0" presId="urn:microsoft.com/office/officeart/2016/7/layout/LinearBlockProcessNumbered"/>
    <dgm:cxn modelId="{3CBE18FA-1C1A-4065-B350-D1F46FB7EB89}" type="presOf" srcId="{9F1EA92C-EDD9-493B-A11F-13927F0CF168}" destId="{7242AB1D-6E63-4415-B797-8CD34E2F8562}" srcOrd="0" destOrd="0" presId="urn:microsoft.com/office/officeart/2016/7/layout/LinearBlockProcessNumbered"/>
    <dgm:cxn modelId="{DD220CFB-622C-45A4-BF20-A7EAE98629C1}" type="presOf" srcId="{972EC2ED-6108-4D58-B987-2A9763DF6420}" destId="{0F4901A8-0349-4251-B976-D831B6550B21}" srcOrd="0" destOrd="0" presId="urn:microsoft.com/office/officeart/2016/7/layout/LinearBlockProcessNumbered"/>
    <dgm:cxn modelId="{FFBE8CB7-4662-4D52-AF1E-819D62B09CAC}" type="presParOf" srcId="{0A53D2EB-E237-4C46-AD54-F50F785AF906}" destId="{32C5D860-150F-4B7A-B9A5-32C25E69089F}" srcOrd="0" destOrd="0" presId="urn:microsoft.com/office/officeart/2016/7/layout/LinearBlockProcessNumbered"/>
    <dgm:cxn modelId="{0A858A43-3174-4BD3-B3F4-9DA47934998A}" type="presParOf" srcId="{32C5D860-150F-4B7A-B9A5-32C25E69089F}" destId="{7242AB1D-6E63-4415-B797-8CD34E2F8562}" srcOrd="0" destOrd="0" presId="urn:microsoft.com/office/officeart/2016/7/layout/LinearBlockProcessNumbered"/>
    <dgm:cxn modelId="{09D4D616-8236-4750-B57D-E7183F061FF4}" type="presParOf" srcId="{32C5D860-150F-4B7A-B9A5-32C25E69089F}" destId="{9E18D114-8B58-4A96-BDCA-E5A4F1FACE7D}" srcOrd="1" destOrd="0" presId="urn:microsoft.com/office/officeart/2016/7/layout/LinearBlockProcessNumbered"/>
    <dgm:cxn modelId="{DBF2F4D9-D9B1-4C78-924F-3374293A2D3A}" type="presParOf" srcId="{32C5D860-150F-4B7A-B9A5-32C25E69089F}" destId="{0D0F1805-3702-43ED-9ED7-925067E04D4F}" srcOrd="2" destOrd="0" presId="urn:microsoft.com/office/officeart/2016/7/layout/LinearBlockProcessNumbered"/>
    <dgm:cxn modelId="{9F0BC469-44AB-4AFC-8070-3348066A5A39}" type="presParOf" srcId="{0A53D2EB-E237-4C46-AD54-F50F785AF906}" destId="{0F7EBFC3-CFD1-42D7-AB9A-06DCB2D14D5F}" srcOrd="1" destOrd="0" presId="urn:microsoft.com/office/officeart/2016/7/layout/LinearBlockProcessNumbered"/>
    <dgm:cxn modelId="{9D5B6A42-7D22-49CC-BE81-1DB103FD6FA5}" type="presParOf" srcId="{0A53D2EB-E237-4C46-AD54-F50F785AF906}" destId="{16B1F0B7-C5DF-4705-A41D-BC8BE1D7E984}" srcOrd="2" destOrd="0" presId="urn:microsoft.com/office/officeart/2016/7/layout/LinearBlockProcessNumbered"/>
    <dgm:cxn modelId="{946F56F5-9E8B-497F-84E8-DF8AFC7D8999}" type="presParOf" srcId="{16B1F0B7-C5DF-4705-A41D-BC8BE1D7E984}" destId="{F51E4D08-AB68-4FE5-AEDB-9DDD32BBF06F}" srcOrd="0" destOrd="0" presId="urn:microsoft.com/office/officeart/2016/7/layout/LinearBlockProcessNumbered"/>
    <dgm:cxn modelId="{92B51733-85D7-4BF9-9E18-331C91102A34}" type="presParOf" srcId="{16B1F0B7-C5DF-4705-A41D-BC8BE1D7E984}" destId="{6BAEB2AB-FB94-4B11-855B-8E4DD4603CC0}" srcOrd="1" destOrd="0" presId="urn:microsoft.com/office/officeart/2016/7/layout/LinearBlockProcessNumbered"/>
    <dgm:cxn modelId="{7FE2203F-C04A-4BF3-8CB2-96AABFB88022}" type="presParOf" srcId="{16B1F0B7-C5DF-4705-A41D-BC8BE1D7E984}" destId="{59C9DC8C-03C3-47DD-AF19-07CFA8E0CD54}" srcOrd="2" destOrd="0" presId="urn:microsoft.com/office/officeart/2016/7/layout/LinearBlockProcessNumbered"/>
    <dgm:cxn modelId="{FFCA87C8-AC33-4A9F-B596-54FB140567B0}" type="presParOf" srcId="{0A53D2EB-E237-4C46-AD54-F50F785AF906}" destId="{8B024208-02E3-42FC-955F-1C5B35C51EF0}" srcOrd="3" destOrd="0" presId="urn:microsoft.com/office/officeart/2016/7/layout/LinearBlockProcessNumbered"/>
    <dgm:cxn modelId="{C74102D1-448A-4844-B03B-9290BF34F924}" type="presParOf" srcId="{0A53D2EB-E237-4C46-AD54-F50F785AF906}" destId="{F570C6F1-15F5-4F88-B00A-7FBBAD9470C1}" srcOrd="4" destOrd="0" presId="urn:microsoft.com/office/officeart/2016/7/layout/LinearBlockProcessNumbered"/>
    <dgm:cxn modelId="{114B4147-E74F-413C-8B90-ACFCF2AB0C82}" type="presParOf" srcId="{F570C6F1-15F5-4F88-B00A-7FBBAD9470C1}" destId="{782DDDD7-B39B-441D-8339-EA198AC6529F}" srcOrd="0" destOrd="0" presId="urn:microsoft.com/office/officeart/2016/7/layout/LinearBlockProcessNumbered"/>
    <dgm:cxn modelId="{CBB47A5A-64CC-46B3-86DD-2C4CEF3DA9D7}" type="presParOf" srcId="{F570C6F1-15F5-4F88-B00A-7FBBAD9470C1}" destId="{0F4901A8-0349-4251-B976-D831B6550B21}" srcOrd="1" destOrd="0" presId="urn:microsoft.com/office/officeart/2016/7/layout/LinearBlockProcessNumbered"/>
    <dgm:cxn modelId="{7110CEC3-B8E9-4109-AE02-22AD4FAAEDE4}" type="presParOf" srcId="{F570C6F1-15F5-4F88-B00A-7FBBAD9470C1}" destId="{1FD571BE-23A4-49A5-8D70-C67D2FDA7781}" srcOrd="2" destOrd="0" presId="urn:microsoft.com/office/officeart/2016/7/layout/LinearBlockProcessNumbered"/>
    <dgm:cxn modelId="{E1634C69-07B1-4CD4-84C6-E9C671E61672}" type="presParOf" srcId="{0A53D2EB-E237-4C46-AD54-F50F785AF906}" destId="{81962C13-9DA8-4905-B1D2-F3469BFEC303}" srcOrd="5" destOrd="0" presId="urn:microsoft.com/office/officeart/2016/7/layout/LinearBlockProcessNumbered"/>
    <dgm:cxn modelId="{516A9F32-6C5B-49E2-AAB8-E93E65215D48}" type="presParOf" srcId="{0A53D2EB-E237-4C46-AD54-F50F785AF906}" destId="{36BF55FD-0169-4F07-9C03-DF8A1407EA2F}" srcOrd="6" destOrd="0" presId="urn:microsoft.com/office/officeart/2016/7/layout/LinearBlockProcessNumbered"/>
    <dgm:cxn modelId="{97A0849E-C71C-4698-8B0A-6B8E000EC821}" type="presParOf" srcId="{36BF55FD-0169-4F07-9C03-DF8A1407EA2F}" destId="{782F7D80-4970-47B0-A838-6A9E360A896B}" srcOrd="0" destOrd="0" presId="urn:microsoft.com/office/officeart/2016/7/layout/LinearBlockProcessNumbered"/>
    <dgm:cxn modelId="{39C4BFC9-FB1D-42AD-8A44-C800F9DFFA13}" type="presParOf" srcId="{36BF55FD-0169-4F07-9C03-DF8A1407EA2F}" destId="{8112D709-5CA1-4E39-996E-233DB2B89A28}" srcOrd="1" destOrd="0" presId="urn:microsoft.com/office/officeart/2016/7/layout/LinearBlockProcessNumbered"/>
    <dgm:cxn modelId="{F3AF98D2-5E34-4CCB-BB3C-8425F1EA0298}" type="presParOf" srcId="{36BF55FD-0169-4F07-9C03-DF8A1407EA2F}" destId="{3A2884CA-6E06-4BFD-88CD-AB314539895B}" srcOrd="2" destOrd="0" presId="urn:microsoft.com/office/officeart/2016/7/layout/LinearBlockProcessNumbered"/>
    <dgm:cxn modelId="{99A607BE-F5F7-4A94-AE17-CBD6280012FB}" type="presParOf" srcId="{0A53D2EB-E237-4C46-AD54-F50F785AF906}" destId="{80C320A2-B15B-4070-AC86-23EF48B480E7}" srcOrd="7" destOrd="0" presId="urn:microsoft.com/office/officeart/2016/7/layout/LinearBlockProcessNumbered"/>
    <dgm:cxn modelId="{D136D0F7-7F47-4A96-B804-4CEC22F441B7}" type="presParOf" srcId="{0A53D2EB-E237-4C46-AD54-F50F785AF906}" destId="{EE93E4DA-9A2B-450F-BBEF-64415DB77B20}" srcOrd="8" destOrd="0" presId="urn:microsoft.com/office/officeart/2016/7/layout/LinearBlockProcessNumbered"/>
    <dgm:cxn modelId="{37DBAFDE-9D9F-440A-B674-1A991954EFC1}" type="presParOf" srcId="{EE93E4DA-9A2B-450F-BBEF-64415DB77B20}" destId="{2D59DC70-12D1-4045-BD6D-D822080F7764}" srcOrd="0" destOrd="0" presId="urn:microsoft.com/office/officeart/2016/7/layout/LinearBlockProcessNumbered"/>
    <dgm:cxn modelId="{BFC6DACE-A6DE-4452-95FD-6BD0D434900A}" type="presParOf" srcId="{EE93E4DA-9A2B-450F-BBEF-64415DB77B20}" destId="{13C47C93-F88B-493A-80EB-5E5334140251}" srcOrd="1" destOrd="0" presId="urn:microsoft.com/office/officeart/2016/7/layout/LinearBlockProcessNumbered"/>
    <dgm:cxn modelId="{7735EA82-8E7E-4A3D-909C-4E73142A7E3D}" type="presParOf" srcId="{EE93E4DA-9A2B-450F-BBEF-64415DB77B20}" destId="{BF93EA9C-6A2B-437C-A5EC-3F46066FB4BE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0F886D-3DBD-424C-9D35-1C0515EFEBB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989B3F0-308F-4810-BEA3-0D433D9A9E5C}">
      <dgm:prSet phldrT="[Text]" custT="1"/>
      <dgm:spPr/>
      <dgm:t>
        <a:bodyPr/>
        <a:lstStyle/>
        <a:p>
          <a:r>
            <a:rPr lang="en-GB" sz="2800" dirty="0"/>
            <a:t>Technical report </a:t>
          </a:r>
          <a:r>
            <a:rPr lang="en-GB" sz="2800" dirty="0" err="1"/>
            <a:t>sesuai</a:t>
          </a:r>
          <a:r>
            <a:rPr lang="en-GB" sz="2800" dirty="0"/>
            <a:t> </a:t>
          </a:r>
          <a:r>
            <a:rPr lang="en-GB" sz="2800" dirty="0" err="1"/>
            <a:t>tema</a:t>
          </a:r>
          <a:endParaRPr lang="en-GB" sz="2800" dirty="0"/>
        </a:p>
      </dgm:t>
    </dgm:pt>
    <dgm:pt modelId="{FC43C0C0-32F5-4D5D-94AF-9661E0B28E95}" type="parTrans" cxnId="{92757989-8771-4F51-81DA-EC5BA732ED53}">
      <dgm:prSet/>
      <dgm:spPr/>
      <dgm:t>
        <a:bodyPr/>
        <a:lstStyle/>
        <a:p>
          <a:endParaRPr lang="en-GB"/>
        </a:p>
      </dgm:t>
    </dgm:pt>
    <dgm:pt modelId="{6CF26F96-DBB4-4C66-BCE8-529DBEB447EC}" type="sibTrans" cxnId="{92757989-8771-4F51-81DA-EC5BA732ED53}">
      <dgm:prSet/>
      <dgm:spPr/>
      <dgm:t>
        <a:bodyPr/>
        <a:lstStyle/>
        <a:p>
          <a:endParaRPr lang="en-GB"/>
        </a:p>
      </dgm:t>
    </dgm:pt>
    <dgm:pt modelId="{BB3BF929-CB3F-4631-9A2C-002CDC980711}">
      <dgm:prSet phldrT="[Text]" custT="1"/>
      <dgm:spPr/>
      <dgm:t>
        <a:bodyPr/>
        <a:lstStyle/>
        <a:p>
          <a:r>
            <a:rPr lang="en-GB" sz="2400" b="0" i="0" dirty="0" err="1">
              <a:effectLst/>
              <a:latin typeface="Calibri" panose="020F0502020204030204" pitchFamily="34" charset="0"/>
            </a:rPr>
            <a:t>Laporan</a:t>
          </a:r>
          <a:r>
            <a:rPr lang="en-GB" sz="2400" b="0" i="0" dirty="0">
              <a:effectLst/>
              <a:latin typeface="Calibri" panose="020F0502020204030204" pitchFamily="34" charset="0"/>
            </a:rPr>
            <a:t> </a:t>
          </a:r>
          <a:r>
            <a:rPr lang="en-GB" sz="2400" b="0" i="0" dirty="0" err="1">
              <a:effectLst/>
              <a:latin typeface="Calibri" panose="020F0502020204030204" pitchFamily="34" charset="0"/>
            </a:rPr>
            <a:t>teknikal</a:t>
          </a:r>
          <a:r>
            <a:rPr lang="en-GB" sz="2400" b="0" i="0" dirty="0">
              <a:effectLst/>
              <a:latin typeface="Calibri" panose="020F0502020204030204" pitchFamily="34" charset="0"/>
            </a:rPr>
            <a:t> </a:t>
          </a:r>
          <a:r>
            <a:rPr lang="en-GB" sz="2400" b="0" i="0" dirty="0" err="1">
              <a:effectLst/>
              <a:latin typeface="Calibri" panose="020F0502020204030204" pitchFamily="34" charset="0"/>
            </a:rPr>
            <a:t>kegiatan</a:t>
          </a:r>
          <a:r>
            <a:rPr lang="en-GB" sz="2400" b="0" i="0" dirty="0">
              <a:effectLst/>
              <a:latin typeface="Calibri" panose="020F0502020204030204" pitchFamily="34" charset="0"/>
            </a:rPr>
            <a:t> </a:t>
          </a:r>
          <a:r>
            <a:rPr lang="en-GB" sz="2400" b="0" i="0" dirty="0" err="1">
              <a:effectLst/>
              <a:latin typeface="Calibri" panose="020F0502020204030204" pitchFamily="34" charset="0"/>
            </a:rPr>
            <a:t>penambangan</a:t>
          </a:r>
          <a:r>
            <a:rPr lang="en-GB" sz="2400" b="0" i="0" dirty="0">
              <a:effectLst/>
              <a:latin typeface="Calibri" panose="020F0502020204030204" pitchFamily="34" charset="0"/>
            </a:rPr>
            <a:t> data</a:t>
          </a:r>
          <a:endParaRPr lang="en-GB" sz="2400" dirty="0"/>
        </a:p>
      </dgm:t>
    </dgm:pt>
    <dgm:pt modelId="{8D336220-EE62-4877-86F3-D6D6114D15A8}" type="parTrans" cxnId="{632F562D-485A-40B5-9262-B1970159EF4C}">
      <dgm:prSet/>
      <dgm:spPr/>
      <dgm:t>
        <a:bodyPr/>
        <a:lstStyle/>
        <a:p>
          <a:endParaRPr lang="en-GB"/>
        </a:p>
      </dgm:t>
    </dgm:pt>
    <dgm:pt modelId="{633BBDFD-A323-4280-A495-2D19F0C92004}" type="sibTrans" cxnId="{632F562D-485A-40B5-9262-B1970159EF4C}">
      <dgm:prSet/>
      <dgm:spPr/>
      <dgm:t>
        <a:bodyPr/>
        <a:lstStyle/>
        <a:p>
          <a:endParaRPr lang="en-GB"/>
        </a:p>
      </dgm:t>
    </dgm:pt>
    <dgm:pt modelId="{BAD18FCB-D721-4AC2-94EC-9938DAD7D183}">
      <dgm:prSet phldrT="[Text]" custT="1"/>
      <dgm:spPr/>
      <dgm:t>
        <a:bodyPr/>
        <a:lstStyle/>
        <a:p>
          <a:r>
            <a:rPr lang="en-GB" sz="2400" b="0" i="0" dirty="0"/>
            <a:t>Tema: </a:t>
          </a:r>
          <a:r>
            <a:rPr lang="en-GB" sz="2400" b="1" i="0" dirty="0" err="1"/>
            <a:t>Penambangan</a:t>
          </a:r>
          <a:r>
            <a:rPr lang="en-GB" sz="2400" b="1" i="0" dirty="0"/>
            <a:t> Data </a:t>
          </a:r>
          <a:r>
            <a:rPr lang="en-GB" sz="2400" b="1" i="0" dirty="0" err="1"/>
            <a:t>untuk</a:t>
          </a:r>
          <a:r>
            <a:rPr lang="en-GB" sz="2400" b="1" i="0" dirty="0"/>
            <a:t> </a:t>
          </a:r>
          <a:r>
            <a:rPr lang="en-GB" sz="2400" b="1" i="0" dirty="0" err="1"/>
            <a:t>Peningkatan</a:t>
          </a:r>
          <a:r>
            <a:rPr lang="en-GB" sz="2400" b="1" i="0" dirty="0"/>
            <a:t> </a:t>
          </a:r>
          <a:r>
            <a:rPr lang="en-GB" sz="2400" b="1" i="0" dirty="0" err="1"/>
            <a:t>Pelayanan</a:t>
          </a:r>
          <a:r>
            <a:rPr lang="en-GB" sz="2400" b="1" i="0" dirty="0"/>
            <a:t> Publik </a:t>
          </a:r>
          <a:r>
            <a:rPr lang="en-GB" sz="2400" b="1" i="0" dirty="0" err="1"/>
            <a:t>menuju</a:t>
          </a:r>
          <a:r>
            <a:rPr lang="en-GB" sz="2400" b="1" i="0" dirty="0"/>
            <a:t> Masyarakat Indonesia yang Sejahtera</a:t>
          </a:r>
          <a:endParaRPr lang="en-GB" sz="2400" dirty="0"/>
        </a:p>
      </dgm:t>
    </dgm:pt>
    <dgm:pt modelId="{7E679429-BE52-4DE7-B83B-3570AE30FCEE}" type="parTrans" cxnId="{1B3A5426-1004-432A-B04B-A9FCAC36F3DE}">
      <dgm:prSet/>
      <dgm:spPr/>
      <dgm:t>
        <a:bodyPr/>
        <a:lstStyle/>
        <a:p>
          <a:endParaRPr lang="en-GB"/>
        </a:p>
      </dgm:t>
    </dgm:pt>
    <dgm:pt modelId="{96F947F1-C188-43FE-A946-F9A1401DE3E2}" type="sibTrans" cxnId="{1B3A5426-1004-432A-B04B-A9FCAC36F3DE}">
      <dgm:prSet/>
      <dgm:spPr/>
      <dgm:t>
        <a:bodyPr/>
        <a:lstStyle/>
        <a:p>
          <a:endParaRPr lang="en-GB"/>
        </a:p>
      </dgm:t>
    </dgm:pt>
    <dgm:pt modelId="{A7D36D93-3C47-4DDE-8C59-89AFCD065C6E}">
      <dgm:prSet phldrT="[Text]" custT="1"/>
      <dgm:spPr/>
      <dgm:t>
        <a:bodyPr/>
        <a:lstStyle/>
        <a:p>
          <a:r>
            <a:rPr lang="en-GB" sz="2800" dirty="0"/>
            <a:t>Format </a:t>
          </a:r>
          <a:r>
            <a:rPr lang="en-GB" sz="2800" dirty="0" err="1"/>
            <a:t>pengumpulan</a:t>
          </a:r>
          <a:endParaRPr lang="en-GB" sz="2800" dirty="0"/>
        </a:p>
      </dgm:t>
    </dgm:pt>
    <dgm:pt modelId="{A3FEEF05-BEA2-4410-9DBC-21789917C99C}" type="parTrans" cxnId="{49653B22-5B90-4143-BBF8-D47F354B6815}">
      <dgm:prSet/>
      <dgm:spPr/>
      <dgm:t>
        <a:bodyPr/>
        <a:lstStyle/>
        <a:p>
          <a:endParaRPr lang="en-GB"/>
        </a:p>
      </dgm:t>
    </dgm:pt>
    <dgm:pt modelId="{AD699B5E-7371-4021-ABD6-2DABECC0F682}" type="sibTrans" cxnId="{49653B22-5B90-4143-BBF8-D47F354B6815}">
      <dgm:prSet/>
      <dgm:spPr/>
      <dgm:t>
        <a:bodyPr/>
        <a:lstStyle/>
        <a:p>
          <a:endParaRPr lang="en-GB"/>
        </a:p>
      </dgm:t>
    </dgm:pt>
    <dgm:pt modelId="{9CCFD16C-BA79-437E-990D-EC69C87187DF}">
      <dgm:prSet phldrT="[Text]" custT="1"/>
      <dgm:spPr/>
      <dgm:t>
        <a:bodyPr/>
        <a:lstStyle/>
        <a:p>
          <a:r>
            <a:rPr lang="en-GB" sz="2200" b="0" i="0" dirty="0">
              <a:effectLst/>
              <a:latin typeface="Calibri" panose="020F0502020204030204" pitchFamily="34" charset="0"/>
            </a:rPr>
            <a:t>PDF </a:t>
          </a:r>
          <a:r>
            <a:rPr lang="en-GB" sz="2200" b="0" i="0" dirty="0" err="1">
              <a:effectLst/>
              <a:latin typeface="Calibri" panose="020F0502020204030204" pitchFamily="34" charset="0"/>
            </a:rPr>
            <a:t>dengan</a:t>
          </a:r>
          <a:r>
            <a:rPr lang="en-GB" sz="2200" b="0" i="0" dirty="0">
              <a:effectLst/>
              <a:latin typeface="Calibri" panose="020F0502020204030204" pitchFamily="34" charset="0"/>
            </a:rPr>
            <a:t> format </a:t>
          </a:r>
          <a:r>
            <a:rPr lang="en-GB" sz="2200" b="0" i="0" dirty="0" err="1">
              <a:effectLst/>
              <a:latin typeface="Calibri" panose="020F0502020204030204" pitchFamily="34" charset="0"/>
            </a:rPr>
            <a:t>penamaan</a:t>
          </a:r>
          <a:r>
            <a:rPr lang="en-GB" sz="2200" b="0" i="0" dirty="0">
              <a:effectLst/>
              <a:latin typeface="Calibri" panose="020F0502020204030204" pitchFamily="34" charset="0"/>
            </a:rPr>
            <a:t> </a:t>
          </a:r>
          <a:r>
            <a:rPr lang="en-GB" sz="2200" b="0" i="1" dirty="0">
              <a:effectLst/>
              <a:latin typeface="Calibri-Italic"/>
            </a:rPr>
            <a:t>“</a:t>
          </a:r>
          <a:r>
            <a:rPr lang="en-GB" sz="2200" b="0" i="0" dirty="0"/>
            <a:t>GEMASTIK XVII </a:t>
          </a:r>
          <a:r>
            <a:rPr lang="en-GB" sz="2200" b="0" i="0" dirty="0" err="1"/>
            <a:t>Penambangan</a:t>
          </a:r>
          <a:r>
            <a:rPr lang="en-GB" sz="2200" b="0" i="0" dirty="0"/>
            <a:t> Data - &lt;ID Tim&gt; - &lt;Nama Tim&gt; - &lt;</a:t>
          </a:r>
          <a:r>
            <a:rPr lang="en-GB" sz="2200" b="0" i="0" dirty="0" err="1"/>
            <a:t>Judul</a:t>
          </a:r>
          <a:r>
            <a:rPr lang="en-GB" sz="2200" b="0" i="0" dirty="0"/>
            <a:t> </a:t>
          </a:r>
          <a:r>
            <a:rPr lang="en-GB" sz="2200" b="0" i="0" dirty="0" err="1"/>
            <a:t>Karya</a:t>
          </a:r>
          <a:r>
            <a:rPr lang="en-GB" sz="2200" b="0" i="0" dirty="0"/>
            <a:t>&gt;.pdf”</a:t>
          </a:r>
          <a:endParaRPr lang="en-GB" sz="2200" dirty="0"/>
        </a:p>
      </dgm:t>
    </dgm:pt>
    <dgm:pt modelId="{E5D10F12-34B9-4422-8B1A-EF7C67DFA4BA}" type="parTrans" cxnId="{E76F14EC-5F0F-49D7-BF78-02E5ADE30CB2}">
      <dgm:prSet/>
      <dgm:spPr/>
      <dgm:t>
        <a:bodyPr/>
        <a:lstStyle/>
        <a:p>
          <a:endParaRPr lang="en-GB"/>
        </a:p>
      </dgm:t>
    </dgm:pt>
    <dgm:pt modelId="{D686FD93-4C5B-4615-BB09-F98217253212}" type="sibTrans" cxnId="{E76F14EC-5F0F-49D7-BF78-02E5ADE30CB2}">
      <dgm:prSet/>
      <dgm:spPr/>
      <dgm:t>
        <a:bodyPr/>
        <a:lstStyle/>
        <a:p>
          <a:endParaRPr lang="en-GB"/>
        </a:p>
      </dgm:t>
    </dgm:pt>
    <dgm:pt modelId="{E7117588-C865-4526-8CCD-6E45D685A455}">
      <dgm:prSet phldrT="[Text]" custT="1"/>
      <dgm:spPr/>
      <dgm:t>
        <a:bodyPr/>
        <a:lstStyle/>
        <a:p>
          <a:r>
            <a:rPr lang="en-GB" sz="2200" b="0" i="0" dirty="0" err="1">
              <a:effectLst/>
              <a:latin typeface="Calibri" panose="020F0502020204030204" pitchFamily="34" charset="0"/>
            </a:rPr>
            <a:t>ukuran</a:t>
          </a:r>
          <a:r>
            <a:rPr lang="en-GB" sz="2200" b="0" i="0" dirty="0">
              <a:effectLst/>
              <a:latin typeface="Calibri" panose="020F0502020204030204" pitchFamily="34" charset="0"/>
            </a:rPr>
            <a:t> </a:t>
          </a:r>
          <a:r>
            <a:rPr lang="en-GB" sz="2200" b="0" i="0" dirty="0" err="1">
              <a:effectLst/>
              <a:latin typeface="Calibri" panose="020F0502020204030204" pitchFamily="34" charset="0"/>
            </a:rPr>
            <a:t>maksimal</a:t>
          </a:r>
          <a:r>
            <a:rPr lang="en-GB" sz="2200" b="0" i="0" dirty="0">
              <a:effectLst/>
              <a:latin typeface="Calibri" panose="020F0502020204030204" pitchFamily="34" charset="0"/>
            </a:rPr>
            <a:t> </a:t>
          </a:r>
          <a:r>
            <a:rPr lang="en-GB" sz="2200" b="0" i="1" dirty="0">
              <a:effectLst/>
              <a:latin typeface="Calibri-Italic"/>
            </a:rPr>
            <a:t>file </a:t>
          </a:r>
          <a:r>
            <a:rPr lang="en-GB" sz="2200" b="0" i="0" dirty="0">
              <a:effectLst/>
              <a:latin typeface="Calibri" panose="020F0502020204030204" pitchFamily="34" charset="0"/>
            </a:rPr>
            <a:t>8 MB</a:t>
          </a:r>
          <a:r>
            <a:rPr lang="en-GB" sz="2200" dirty="0"/>
            <a:t> </a:t>
          </a:r>
        </a:p>
      </dgm:t>
    </dgm:pt>
    <dgm:pt modelId="{86F9C01F-99D4-4902-BAE1-117CD89668FB}" type="parTrans" cxnId="{7BE3CAD8-8895-4FA8-AD4C-0EDBAD6C33B0}">
      <dgm:prSet/>
      <dgm:spPr/>
      <dgm:t>
        <a:bodyPr/>
        <a:lstStyle/>
        <a:p>
          <a:endParaRPr lang="en-GB"/>
        </a:p>
      </dgm:t>
    </dgm:pt>
    <dgm:pt modelId="{53B5E548-1110-4DC4-A0E9-DEBEF591D0BC}" type="sibTrans" cxnId="{7BE3CAD8-8895-4FA8-AD4C-0EDBAD6C33B0}">
      <dgm:prSet/>
      <dgm:spPr/>
      <dgm:t>
        <a:bodyPr/>
        <a:lstStyle/>
        <a:p>
          <a:endParaRPr lang="en-GB"/>
        </a:p>
      </dgm:t>
    </dgm:pt>
    <dgm:pt modelId="{84E87362-38CB-4464-8D32-EB05196FC397}">
      <dgm:prSet phldrT="[Text]" custT="1"/>
      <dgm:spPr/>
      <dgm:t>
        <a:bodyPr/>
        <a:lstStyle/>
        <a:p>
          <a:r>
            <a:rPr lang="en-GB" sz="2800" dirty="0"/>
            <a:t>Waktu </a:t>
          </a:r>
          <a:r>
            <a:rPr lang="en-GB" sz="2800" dirty="0" err="1"/>
            <a:t>pengumpulan</a:t>
          </a:r>
          <a:endParaRPr lang="en-GB" sz="2800" dirty="0"/>
        </a:p>
      </dgm:t>
    </dgm:pt>
    <dgm:pt modelId="{4FD7C8B2-94B1-44DE-A8F2-D5B1AF836510}" type="parTrans" cxnId="{4E401A24-2847-4FF9-AF3B-5FA8C8134203}">
      <dgm:prSet/>
      <dgm:spPr/>
      <dgm:t>
        <a:bodyPr/>
        <a:lstStyle/>
        <a:p>
          <a:endParaRPr lang="en-GB"/>
        </a:p>
      </dgm:t>
    </dgm:pt>
    <dgm:pt modelId="{5C50809D-D14A-43DD-BF45-42073051F66B}" type="sibTrans" cxnId="{4E401A24-2847-4FF9-AF3B-5FA8C8134203}">
      <dgm:prSet/>
      <dgm:spPr/>
      <dgm:t>
        <a:bodyPr/>
        <a:lstStyle/>
        <a:p>
          <a:endParaRPr lang="en-GB"/>
        </a:p>
      </dgm:t>
    </dgm:pt>
    <dgm:pt modelId="{4DC4BACE-7219-41FB-9DA7-ADF12F435546}">
      <dgm:prSet phldrT="[Text]" custT="1"/>
      <dgm:spPr/>
      <dgm:t>
        <a:bodyPr/>
        <a:lstStyle/>
        <a:p>
          <a:r>
            <a:rPr lang="en-GB" sz="2400" b="0" i="0" dirty="0"/>
            <a:t>paling </a:t>
          </a:r>
          <a:r>
            <a:rPr lang="en-GB" sz="2400" b="0" i="0" dirty="0" err="1"/>
            <a:t>lambat</a:t>
          </a:r>
          <a:r>
            <a:rPr lang="en-GB" sz="2400" b="0" i="0" dirty="0"/>
            <a:t> </a:t>
          </a:r>
          <a:r>
            <a:rPr lang="en-GB" sz="2400" b="0" i="0" dirty="0" err="1"/>
            <a:t>tanggal</a:t>
          </a:r>
          <a:r>
            <a:rPr lang="en-GB" sz="2400" b="0" i="0" dirty="0"/>
            <a:t> </a:t>
          </a:r>
          <a:r>
            <a:rPr lang="en-GB" sz="2400" b="1" i="0" dirty="0"/>
            <a:t>17 </a:t>
          </a:r>
          <a:r>
            <a:rPr lang="en-GB" sz="2400" b="1" i="0" dirty="0" err="1"/>
            <a:t>Juni</a:t>
          </a:r>
          <a:r>
            <a:rPr lang="en-GB" sz="2400" b="1" i="0" dirty="0"/>
            <a:t> 2024 </a:t>
          </a:r>
          <a:r>
            <a:rPr lang="en-GB" sz="2400" b="1" i="0" dirty="0" err="1"/>
            <a:t>pukul</a:t>
          </a:r>
          <a:r>
            <a:rPr lang="en-GB" sz="2400" b="1" i="0" dirty="0"/>
            <a:t> 23.59 WIB</a:t>
          </a:r>
          <a:endParaRPr lang="en-GB" sz="2400" dirty="0"/>
        </a:p>
      </dgm:t>
    </dgm:pt>
    <dgm:pt modelId="{B445F09B-25E3-4285-8F2A-0D8DBC438E73}" type="parTrans" cxnId="{50F8CCB8-DA93-4612-872E-F8065EAEF8C2}">
      <dgm:prSet/>
      <dgm:spPr/>
      <dgm:t>
        <a:bodyPr/>
        <a:lstStyle/>
        <a:p>
          <a:endParaRPr lang="en-GB"/>
        </a:p>
      </dgm:t>
    </dgm:pt>
    <dgm:pt modelId="{81044E08-0ECA-4E8B-A91F-1681A90AECE5}" type="sibTrans" cxnId="{50F8CCB8-DA93-4612-872E-F8065EAEF8C2}">
      <dgm:prSet/>
      <dgm:spPr/>
      <dgm:t>
        <a:bodyPr/>
        <a:lstStyle/>
        <a:p>
          <a:endParaRPr lang="en-GB"/>
        </a:p>
      </dgm:t>
    </dgm:pt>
    <dgm:pt modelId="{1F04A202-7AFD-4378-89E1-499C0B5DABEA}" type="pres">
      <dgm:prSet presAssocID="{630F886D-3DBD-424C-9D35-1C0515EFEBB7}" presName="Name0" presStyleCnt="0">
        <dgm:presLayoutVars>
          <dgm:dir/>
          <dgm:animLvl val="lvl"/>
          <dgm:resizeHandles/>
        </dgm:presLayoutVars>
      </dgm:prSet>
      <dgm:spPr/>
    </dgm:pt>
    <dgm:pt modelId="{B8432403-69CE-4689-8A8A-2C8A25E779FA}" type="pres">
      <dgm:prSet presAssocID="{E989B3F0-308F-4810-BEA3-0D433D9A9E5C}" presName="linNode" presStyleCnt="0"/>
      <dgm:spPr/>
    </dgm:pt>
    <dgm:pt modelId="{2C26F376-0B96-4D04-AC41-1A0E3E581B9F}" type="pres">
      <dgm:prSet presAssocID="{E989B3F0-308F-4810-BEA3-0D433D9A9E5C}" presName="parentShp" presStyleLbl="node1" presStyleIdx="0" presStyleCnt="3" custScaleX="57052">
        <dgm:presLayoutVars>
          <dgm:bulletEnabled val="1"/>
        </dgm:presLayoutVars>
      </dgm:prSet>
      <dgm:spPr/>
    </dgm:pt>
    <dgm:pt modelId="{0F0AAAB7-2934-4123-B04D-3997396A4EF4}" type="pres">
      <dgm:prSet presAssocID="{E989B3F0-308F-4810-BEA3-0D433D9A9E5C}" presName="childShp" presStyleLbl="bgAccFollowNode1" presStyleIdx="0" presStyleCnt="3" custScaleX="122176">
        <dgm:presLayoutVars>
          <dgm:bulletEnabled val="1"/>
        </dgm:presLayoutVars>
      </dgm:prSet>
      <dgm:spPr/>
    </dgm:pt>
    <dgm:pt modelId="{76507964-2C9E-43C5-A0C0-2A21AF76303E}" type="pres">
      <dgm:prSet presAssocID="{6CF26F96-DBB4-4C66-BCE8-529DBEB447EC}" presName="spacing" presStyleCnt="0"/>
      <dgm:spPr/>
    </dgm:pt>
    <dgm:pt modelId="{3E05CBE6-A1BE-4855-A36D-5BDC5915AE51}" type="pres">
      <dgm:prSet presAssocID="{A7D36D93-3C47-4DDE-8C59-89AFCD065C6E}" presName="linNode" presStyleCnt="0"/>
      <dgm:spPr/>
    </dgm:pt>
    <dgm:pt modelId="{C255E306-7B39-41B1-A9D5-1922DF9AA528}" type="pres">
      <dgm:prSet presAssocID="{A7D36D93-3C47-4DDE-8C59-89AFCD065C6E}" presName="parentShp" presStyleLbl="node1" presStyleIdx="1" presStyleCnt="3" custScaleX="57052">
        <dgm:presLayoutVars>
          <dgm:bulletEnabled val="1"/>
        </dgm:presLayoutVars>
      </dgm:prSet>
      <dgm:spPr/>
    </dgm:pt>
    <dgm:pt modelId="{A3D7AF94-1718-4BE3-B892-3005E4D88026}" type="pres">
      <dgm:prSet presAssocID="{A7D36D93-3C47-4DDE-8C59-89AFCD065C6E}" presName="childShp" presStyleLbl="bgAccFollowNode1" presStyleIdx="1" presStyleCnt="3" custScaleX="122176">
        <dgm:presLayoutVars>
          <dgm:bulletEnabled val="1"/>
        </dgm:presLayoutVars>
      </dgm:prSet>
      <dgm:spPr/>
    </dgm:pt>
    <dgm:pt modelId="{42CE496E-AE10-44A7-B892-7F63F8577B49}" type="pres">
      <dgm:prSet presAssocID="{AD699B5E-7371-4021-ABD6-2DABECC0F682}" presName="spacing" presStyleCnt="0"/>
      <dgm:spPr/>
    </dgm:pt>
    <dgm:pt modelId="{264A2B61-3DFC-4859-B117-0FA6E211B046}" type="pres">
      <dgm:prSet presAssocID="{84E87362-38CB-4464-8D32-EB05196FC397}" presName="linNode" presStyleCnt="0"/>
      <dgm:spPr/>
    </dgm:pt>
    <dgm:pt modelId="{9E89964D-132F-4C13-B850-D249FAE5133A}" type="pres">
      <dgm:prSet presAssocID="{84E87362-38CB-4464-8D32-EB05196FC397}" presName="parentShp" presStyleLbl="node1" presStyleIdx="2" presStyleCnt="3" custScaleX="57052">
        <dgm:presLayoutVars>
          <dgm:bulletEnabled val="1"/>
        </dgm:presLayoutVars>
      </dgm:prSet>
      <dgm:spPr/>
    </dgm:pt>
    <dgm:pt modelId="{C7AC7F25-7564-4BD3-B191-AAEE6800A2D0}" type="pres">
      <dgm:prSet presAssocID="{84E87362-38CB-4464-8D32-EB05196FC397}" presName="childShp" presStyleLbl="bgAccFollowNode1" presStyleIdx="2" presStyleCnt="3" custScaleX="122176">
        <dgm:presLayoutVars>
          <dgm:bulletEnabled val="1"/>
        </dgm:presLayoutVars>
      </dgm:prSet>
      <dgm:spPr/>
    </dgm:pt>
  </dgm:ptLst>
  <dgm:cxnLst>
    <dgm:cxn modelId="{3271D809-8847-421A-9480-1A0CD59CCBD3}" type="presOf" srcId="{BB3BF929-CB3F-4631-9A2C-002CDC980711}" destId="{0F0AAAB7-2934-4123-B04D-3997396A4EF4}" srcOrd="0" destOrd="0" presId="urn:microsoft.com/office/officeart/2005/8/layout/vList6"/>
    <dgm:cxn modelId="{49653B22-5B90-4143-BBF8-D47F354B6815}" srcId="{630F886D-3DBD-424C-9D35-1C0515EFEBB7}" destId="{A7D36D93-3C47-4DDE-8C59-89AFCD065C6E}" srcOrd="1" destOrd="0" parTransId="{A3FEEF05-BEA2-4410-9DBC-21789917C99C}" sibTransId="{AD699B5E-7371-4021-ABD6-2DABECC0F682}"/>
    <dgm:cxn modelId="{4E401A24-2847-4FF9-AF3B-5FA8C8134203}" srcId="{630F886D-3DBD-424C-9D35-1C0515EFEBB7}" destId="{84E87362-38CB-4464-8D32-EB05196FC397}" srcOrd="2" destOrd="0" parTransId="{4FD7C8B2-94B1-44DE-A8F2-D5B1AF836510}" sibTransId="{5C50809D-D14A-43DD-BF45-42073051F66B}"/>
    <dgm:cxn modelId="{1B3A5426-1004-432A-B04B-A9FCAC36F3DE}" srcId="{E989B3F0-308F-4810-BEA3-0D433D9A9E5C}" destId="{BAD18FCB-D721-4AC2-94EC-9938DAD7D183}" srcOrd="1" destOrd="0" parTransId="{7E679429-BE52-4DE7-B83B-3570AE30FCEE}" sibTransId="{96F947F1-C188-43FE-A946-F9A1401DE3E2}"/>
    <dgm:cxn modelId="{632F562D-485A-40B5-9262-B1970159EF4C}" srcId="{E989B3F0-308F-4810-BEA3-0D433D9A9E5C}" destId="{BB3BF929-CB3F-4631-9A2C-002CDC980711}" srcOrd="0" destOrd="0" parTransId="{8D336220-EE62-4877-86F3-D6D6114D15A8}" sibTransId="{633BBDFD-A323-4280-A495-2D19F0C92004}"/>
    <dgm:cxn modelId="{C2B2A739-DED7-4949-8B94-CD648D6111EF}" type="presOf" srcId="{A7D36D93-3C47-4DDE-8C59-89AFCD065C6E}" destId="{C255E306-7B39-41B1-A9D5-1922DF9AA528}" srcOrd="0" destOrd="0" presId="urn:microsoft.com/office/officeart/2005/8/layout/vList6"/>
    <dgm:cxn modelId="{48D3CD81-8230-482A-95F0-47027CA427B6}" type="presOf" srcId="{BAD18FCB-D721-4AC2-94EC-9938DAD7D183}" destId="{0F0AAAB7-2934-4123-B04D-3997396A4EF4}" srcOrd="0" destOrd="1" presId="urn:microsoft.com/office/officeart/2005/8/layout/vList6"/>
    <dgm:cxn modelId="{92757989-8771-4F51-81DA-EC5BA732ED53}" srcId="{630F886D-3DBD-424C-9D35-1C0515EFEBB7}" destId="{E989B3F0-308F-4810-BEA3-0D433D9A9E5C}" srcOrd="0" destOrd="0" parTransId="{FC43C0C0-32F5-4D5D-94AF-9661E0B28E95}" sibTransId="{6CF26F96-DBB4-4C66-BCE8-529DBEB447EC}"/>
    <dgm:cxn modelId="{E80F45A6-1AC0-462F-8138-ED3F9B1AC080}" type="presOf" srcId="{E989B3F0-308F-4810-BEA3-0D433D9A9E5C}" destId="{2C26F376-0B96-4D04-AC41-1A0E3E581B9F}" srcOrd="0" destOrd="0" presId="urn:microsoft.com/office/officeart/2005/8/layout/vList6"/>
    <dgm:cxn modelId="{50F8CCB8-DA93-4612-872E-F8065EAEF8C2}" srcId="{84E87362-38CB-4464-8D32-EB05196FC397}" destId="{4DC4BACE-7219-41FB-9DA7-ADF12F435546}" srcOrd="0" destOrd="0" parTransId="{B445F09B-25E3-4285-8F2A-0D8DBC438E73}" sibTransId="{81044E08-0ECA-4E8B-A91F-1681A90AECE5}"/>
    <dgm:cxn modelId="{1F4C62CC-7C84-4E8B-9E7A-02EE8F32D658}" type="presOf" srcId="{9CCFD16C-BA79-437E-990D-EC69C87187DF}" destId="{A3D7AF94-1718-4BE3-B892-3005E4D88026}" srcOrd="0" destOrd="0" presId="urn:microsoft.com/office/officeart/2005/8/layout/vList6"/>
    <dgm:cxn modelId="{7BE3CAD8-8895-4FA8-AD4C-0EDBAD6C33B0}" srcId="{A7D36D93-3C47-4DDE-8C59-89AFCD065C6E}" destId="{E7117588-C865-4526-8CCD-6E45D685A455}" srcOrd="1" destOrd="0" parTransId="{86F9C01F-99D4-4902-BAE1-117CD89668FB}" sibTransId="{53B5E548-1110-4DC4-A0E9-DEBEF591D0BC}"/>
    <dgm:cxn modelId="{407700DC-6BE3-4696-B188-BDB78C2595F2}" type="presOf" srcId="{4DC4BACE-7219-41FB-9DA7-ADF12F435546}" destId="{C7AC7F25-7564-4BD3-B191-AAEE6800A2D0}" srcOrd="0" destOrd="0" presId="urn:microsoft.com/office/officeart/2005/8/layout/vList6"/>
    <dgm:cxn modelId="{743358DD-E63D-4F20-A524-8EDA38BC53E0}" type="presOf" srcId="{630F886D-3DBD-424C-9D35-1C0515EFEBB7}" destId="{1F04A202-7AFD-4378-89E1-499C0B5DABEA}" srcOrd="0" destOrd="0" presId="urn:microsoft.com/office/officeart/2005/8/layout/vList6"/>
    <dgm:cxn modelId="{E76F14EC-5F0F-49D7-BF78-02E5ADE30CB2}" srcId="{A7D36D93-3C47-4DDE-8C59-89AFCD065C6E}" destId="{9CCFD16C-BA79-437E-990D-EC69C87187DF}" srcOrd="0" destOrd="0" parTransId="{E5D10F12-34B9-4422-8B1A-EF7C67DFA4BA}" sibTransId="{D686FD93-4C5B-4615-BB09-F98217253212}"/>
    <dgm:cxn modelId="{7D0DACFF-09A9-44A8-89B7-C81BD7B31243}" type="presOf" srcId="{84E87362-38CB-4464-8D32-EB05196FC397}" destId="{9E89964D-132F-4C13-B850-D249FAE5133A}" srcOrd="0" destOrd="0" presId="urn:microsoft.com/office/officeart/2005/8/layout/vList6"/>
    <dgm:cxn modelId="{DBDBB9FF-15EE-4627-8869-46F03B336101}" type="presOf" srcId="{E7117588-C865-4526-8CCD-6E45D685A455}" destId="{A3D7AF94-1718-4BE3-B892-3005E4D88026}" srcOrd="0" destOrd="1" presId="urn:microsoft.com/office/officeart/2005/8/layout/vList6"/>
    <dgm:cxn modelId="{486F3104-9ABF-4C65-A9A0-88EC9AC84FBA}" type="presParOf" srcId="{1F04A202-7AFD-4378-89E1-499C0B5DABEA}" destId="{B8432403-69CE-4689-8A8A-2C8A25E779FA}" srcOrd="0" destOrd="0" presId="urn:microsoft.com/office/officeart/2005/8/layout/vList6"/>
    <dgm:cxn modelId="{758F45F9-36BC-4922-9E6C-95E3D4D548D5}" type="presParOf" srcId="{B8432403-69CE-4689-8A8A-2C8A25E779FA}" destId="{2C26F376-0B96-4D04-AC41-1A0E3E581B9F}" srcOrd="0" destOrd="0" presId="urn:microsoft.com/office/officeart/2005/8/layout/vList6"/>
    <dgm:cxn modelId="{0F28F74B-C133-4883-AE33-209553FE57A8}" type="presParOf" srcId="{B8432403-69CE-4689-8A8A-2C8A25E779FA}" destId="{0F0AAAB7-2934-4123-B04D-3997396A4EF4}" srcOrd="1" destOrd="0" presId="urn:microsoft.com/office/officeart/2005/8/layout/vList6"/>
    <dgm:cxn modelId="{A9FA77EA-9382-43C4-BE73-CC8EA9B4D8C5}" type="presParOf" srcId="{1F04A202-7AFD-4378-89E1-499C0B5DABEA}" destId="{76507964-2C9E-43C5-A0C0-2A21AF76303E}" srcOrd="1" destOrd="0" presId="urn:microsoft.com/office/officeart/2005/8/layout/vList6"/>
    <dgm:cxn modelId="{7F68708D-8788-4B8F-A678-0D2F199382C6}" type="presParOf" srcId="{1F04A202-7AFD-4378-89E1-499C0B5DABEA}" destId="{3E05CBE6-A1BE-4855-A36D-5BDC5915AE51}" srcOrd="2" destOrd="0" presId="urn:microsoft.com/office/officeart/2005/8/layout/vList6"/>
    <dgm:cxn modelId="{968CB608-6920-4781-BA41-C30113C2CFF6}" type="presParOf" srcId="{3E05CBE6-A1BE-4855-A36D-5BDC5915AE51}" destId="{C255E306-7B39-41B1-A9D5-1922DF9AA528}" srcOrd="0" destOrd="0" presId="urn:microsoft.com/office/officeart/2005/8/layout/vList6"/>
    <dgm:cxn modelId="{E91B7787-7BEF-49E7-BC69-DF58C9DFF662}" type="presParOf" srcId="{3E05CBE6-A1BE-4855-A36D-5BDC5915AE51}" destId="{A3D7AF94-1718-4BE3-B892-3005E4D88026}" srcOrd="1" destOrd="0" presId="urn:microsoft.com/office/officeart/2005/8/layout/vList6"/>
    <dgm:cxn modelId="{800A4F1A-36D3-4D0D-9E27-A3C04C06AC23}" type="presParOf" srcId="{1F04A202-7AFD-4378-89E1-499C0B5DABEA}" destId="{42CE496E-AE10-44A7-B892-7F63F8577B49}" srcOrd="3" destOrd="0" presId="urn:microsoft.com/office/officeart/2005/8/layout/vList6"/>
    <dgm:cxn modelId="{BA902615-99EB-4A59-9DA1-E4B7734A5B57}" type="presParOf" srcId="{1F04A202-7AFD-4378-89E1-499C0B5DABEA}" destId="{264A2B61-3DFC-4859-B117-0FA6E211B046}" srcOrd="4" destOrd="0" presId="urn:microsoft.com/office/officeart/2005/8/layout/vList6"/>
    <dgm:cxn modelId="{CA7DB645-750E-4030-9CEE-2346B90F2632}" type="presParOf" srcId="{264A2B61-3DFC-4859-B117-0FA6E211B046}" destId="{9E89964D-132F-4C13-B850-D249FAE5133A}" srcOrd="0" destOrd="0" presId="urn:microsoft.com/office/officeart/2005/8/layout/vList6"/>
    <dgm:cxn modelId="{93D8F170-75CE-43C7-9BED-BEB6A55D0009}" type="presParOf" srcId="{264A2B61-3DFC-4859-B117-0FA6E211B046}" destId="{C7AC7F25-7564-4BD3-B191-AAEE6800A2D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813FA0-0BFB-494B-AB59-B8AF176ED18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F2BB68-4AA8-485F-9DF0-3DAEA5E7ACBF}">
      <dgm:prSet custT="1"/>
      <dgm:spPr/>
      <dgm:t>
        <a:bodyPr/>
        <a:lstStyle/>
        <a:p>
          <a:r>
            <a:rPr lang="en-GB" sz="1800" dirty="0" err="1"/>
            <a:t>Keaslian</a:t>
          </a:r>
          <a:r>
            <a:rPr lang="en-GB" sz="1800" dirty="0"/>
            <a:t> (</a:t>
          </a:r>
          <a:r>
            <a:rPr lang="en-GB" sz="1800" dirty="0" err="1"/>
            <a:t>pengujian</a:t>
          </a:r>
          <a:r>
            <a:rPr lang="en-GB" sz="1800" dirty="0"/>
            <a:t> </a:t>
          </a:r>
          <a:r>
            <a:rPr lang="en-GB" sz="1800" dirty="0" err="1"/>
            <a:t>terhadap</a:t>
          </a:r>
          <a:r>
            <a:rPr lang="en-GB" sz="1800" dirty="0"/>
            <a:t> </a:t>
          </a:r>
          <a:r>
            <a:rPr lang="en-GB" sz="1800" dirty="0" err="1"/>
            <a:t>plagiarisme</a:t>
          </a:r>
          <a:r>
            <a:rPr lang="en-GB" sz="1800" dirty="0"/>
            <a:t>)</a:t>
          </a:r>
        </a:p>
      </dgm:t>
    </dgm:pt>
    <dgm:pt modelId="{B675B62C-0E4B-4E27-A3A2-D0C0895CBF60}" type="parTrans" cxnId="{AA3FF238-69BC-4528-A7B9-901EDFFF84B0}">
      <dgm:prSet/>
      <dgm:spPr/>
      <dgm:t>
        <a:bodyPr/>
        <a:lstStyle/>
        <a:p>
          <a:endParaRPr lang="en-US" sz="1800"/>
        </a:p>
      </dgm:t>
    </dgm:pt>
    <dgm:pt modelId="{41FA487C-D133-41C2-9C6B-0BB0A0EC1FFD}" type="sibTrans" cxnId="{AA3FF238-69BC-4528-A7B9-901EDFFF84B0}">
      <dgm:prSet/>
      <dgm:spPr/>
      <dgm:t>
        <a:bodyPr/>
        <a:lstStyle/>
        <a:p>
          <a:endParaRPr lang="en-US" sz="1800"/>
        </a:p>
      </dgm:t>
    </dgm:pt>
    <dgm:pt modelId="{24205C9B-82FA-4D9B-B82C-B8530FFFF892}">
      <dgm:prSet custT="1"/>
      <dgm:spPr/>
      <dgm:t>
        <a:bodyPr/>
        <a:lstStyle/>
        <a:p>
          <a:r>
            <a:rPr lang="en-GB" sz="1800"/>
            <a:t>Kebaruan dataset atau metode</a:t>
          </a:r>
          <a:endParaRPr lang="en-US" sz="1800"/>
        </a:p>
      </dgm:t>
    </dgm:pt>
    <dgm:pt modelId="{A801CDCF-3A2B-4E5B-99DF-68D0AE535DA8}" type="parTrans" cxnId="{BD2E0EEB-25FF-401B-8F36-DBB8E6E01AE6}">
      <dgm:prSet/>
      <dgm:spPr/>
      <dgm:t>
        <a:bodyPr/>
        <a:lstStyle/>
        <a:p>
          <a:endParaRPr lang="en-US" sz="1800"/>
        </a:p>
      </dgm:t>
    </dgm:pt>
    <dgm:pt modelId="{9C47AEC2-BF50-48B8-A1B8-FAB6D882DE90}" type="sibTrans" cxnId="{BD2E0EEB-25FF-401B-8F36-DBB8E6E01AE6}">
      <dgm:prSet/>
      <dgm:spPr/>
      <dgm:t>
        <a:bodyPr/>
        <a:lstStyle/>
        <a:p>
          <a:endParaRPr lang="en-US" sz="1800"/>
        </a:p>
      </dgm:t>
    </dgm:pt>
    <dgm:pt modelId="{2D849723-F39F-4A42-B1C2-FCAD452E4943}">
      <dgm:prSet custT="1"/>
      <dgm:spPr/>
      <dgm:t>
        <a:bodyPr/>
        <a:lstStyle/>
        <a:p>
          <a:r>
            <a:rPr lang="en-GB" sz="1800"/>
            <a:t>Manfaat</a:t>
          </a:r>
          <a:endParaRPr lang="en-US" sz="1800"/>
        </a:p>
      </dgm:t>
    </dgm:pt>
    <dgm:pt modelId="{03CEFCC3-2DC1-4705-8F6E-026740319EFC}" type="parTrans" cxnId="{6ACE4B86-AB93-4234-8125-B797A7B22F7C}">
      <dgm:prSet/>
      <dgm:spPr/>
      <dgm:t>
        <a:bodyPr/>
        <a:lstStyle/>
        <a:p>
          <a:endParaRPr lang="en-US" sz="1800"/>
        </a:p>
      </dgm:t>
    </dgm:pt>
    <dgm:pt modelId="{BBFA7409-A5FD-4C05-A9D1-25D0067E7B3C}" type="sibTrans" cxnId="{6ACE4B86-AB93-4234-8125-B797A7B22F7C}">
      <dgm:prSet/>
      <dgm:spPr/>
      <dgm:t>
        <a:bodyPr/>
        <a:lstStyle/>
        <a:p>
          <a:endParaRPr lang="en-US" sz="1800"/>
        </a:p>
      </dgm:t>
    </dgm:pt>
    <dgm:pt modelId="{97530795-1BDA-4BA1-BC8B-B4DA3C6EEAB8}">
      <dgm:prSet custT="1"/>
      <dgm:spPr/>
      <dgm:t>
        <a:bodyPr/>
        <a:lstStyle/>
        <a:p>
          <a:r>
            <a:rPr lang="en-GB" sz="1800"/>
            <a:t>Kejelasan tulisan</a:t>
          </a:r>
          <a:endParaRPr lang="en-US" sz="1800"/>
        </a:p>
      </dgm:t>
    </dgm:pt>
    <dgm:pt modelId="{AF2760D8-DF9C-4C66-AFBF-CCD88E15F1F1}" type="parTrans" cxnId="{D6BBFD95-896D-4EC5-B4C8-EF47E3E40D30}">
      <dgm:prSet/>
      <dgm:spPr/>
      <dgm:t>
        <a:bodyPr/>
        <a:lstStyle/>
        <a:p>
          <a:endParaRPr lang="en-US" sz="1800"/>
        </a:p>
      </dgm:t>
    </dgm:pt>
    <dgm:pt modelId="{F2332216-44E5-4993-A160-75D6BEB7E758}" type="sibTrans" cxnId="{D6BBFD95-896D-4EC5-B4C8-EF47E3E40D30}">
      <dgm:prSet/>
      <dgm:spPr/>
      <dgm:t>
        <a:bodyPr/>
        <a:lstStyle/>
        <a:p>
          <a:endParaRPr lang="en-US" sz="1800"/>
        </a:p>
      </dgm:t>
    </dgm:pt>
    <dgm:pt modelId="{E5CF5527-FEFD-4843-9055-A78E3A615439}">
      <dgm:prSet custT="1"/>
      <dgm:spPr/>
      <dgm:t>
        <a:bodyPr/>
        <a:lstStyle/>
        <a:p>
          <a:r>
            <a:rPr lang="en-GB" sz="1800"/>
            <a:t>Kelengkapan laporan</a:t>
          </a:r>
          <a:endParaRPr lang="en-US" sz="1800"/>
        </a:p>
      </dgm:t>
    </dgm:pt>
    <dgm:pt modelId="{137139B7-1C5C-4DC6-94CE-EC80D4FC6583}" type="parTrans" cxnId="{D76460CC-8556-44D6-BD43-E9FAD04B66AA}">
      <dgm:prSet/>
      <dgm:spPr/>
      <dgm:t>
        <a:bodyPr/>
        <a:lstStyle/>
        <a:p>
          <a:endParaRPr lang="en-US" sz="1800"/>
        </a:p>
      </dgm:t>
    </dgm:pt>
    <dgm:pt modelId="{36F1763C-9FC2-4594-9AF4-21046DA571EC}" type="sibTrans" cxnId="{D76460CC-8556-44D6-BD43-E9FAD04B66AA}">
      <dgm:prSet/>
      <dgm:spPr/>
      <dgm:t>
        <a:bodyPr/>
        <a:lstStyle/>
        <a:p>
          <a:endParaRPr lang="en-US" sz="1800"/>
        </a:p>
      </dgm:t>
    </dgm:pt>
    <dgm:pt modelId="{CADF021B-DC46-4810-88B0-8E73749E0E99}" type="pres">
      <dgm:prSet presAssocID="{F7813FA0-0BFB-494B-AB59-B8AF176ED18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3BD6F6A-E3C1-463F-A536-7D0D7CFE8935}" type="pres">
      <dgm:prSet presAssocID="{28F2BB68-4AA8-485F-9DF0-3DAEA5E7ACBF}" presName="hierRoot1" presStyleCnt="0"/>
      <dgm:spPr/>
    </dgm:pt>
    <dgm:pt modelId="{29BE38BC-06F7-4ADA-9E22-704920FA7F59}" type="pres">
      <dgm:prSet presAssocID="{28F2BB68-4AA8-485F-9DF0-3DAEA5E7ACBF}" presName="composite" presStyleCnt="0"/>
      <dgm:spPr/>
    </dgm:pt>
    <dgm:pt modelId="{0B850621-04AD-4DF4-8D58-79DE2C803F06}" type="pres">
      <dgm:prSet presAssocID="{28F2BB68-4AA8-485F-9DF0-3DAEA5E7ACBF}" presName="background" presStyleLbl="node0" presStyleIdx="0" presStyleCnt="5"/>
      <dgm:spPr/>
    </dgm:pt>
    <dgm:pt modelId="{F1530525-284D-4368-B13B-FEA73460E03F}" type="pres">
      <dgm:prSet presAssocID="{28F2BB68-4AA8-485F-9DF0-3DAEA5E7ACBF}" presName="text" presStyleLbl="fgAcc0" presStyleIdx="0" presStyleCnt="5" custScaleX="117382">
        <dgm:presLayoutVars>
          <dgm:chPref val="3"/>
        </dgm:presLayoutVars>
      </dgm:prSet>
      <dgm:spPr/>
    </dgm:pt>
    <dgm:pt modelId="{16C4A655-C294-4924-B0C4-44C053B5653B}" type="pres">
      <dgm:prSet presAssocID="{28F2BB68-4AA8-485F-9DF0-3DAEA5E7ACBF}" presName="hierChild2" presStyleCnt="0"/>
      <dgm:spPr/>
    </dgm:pt>
    <dgm:pt modelId="{070AEEDC-BB28-4660-995B-B1372CF5DE40}" type="pres">
      <dgm:prSet presAssocID="{24205C9B-82FA-4D9B-B82C-B8530FFFF892}" presName="hierRoot1" presStyleCnt="0"/>
      <dgm:spPr/>
    </dgm:pt>
    <dgm:pt modelId="{5D61EBB9-BDED-47A7-B3C6-9C593464D381}" type="pres">
      <dgm:prSet presAssocID="{24205C9B-82FA-4D9B-B82C-B8530FFFF892}" presName="composite" presStyleCnt="0"/>
      <dgm:spPr/>
    </dgm:pt>
    <dgm:pt modelId="{54B3BBE4-4F17-47B6-A522-3348DD3E0DB9}" type="pres">
      <dgm:prSet presAssocID="{24205C9B-82FA-4D9B-B82C-B8530FFFF892}" presName="background" presStyleLbl="node0" presStyleIdx="1" presStyleCnt="5"/>
      <dgm:spPr/>
    </dgm:pt>
    <dgm:pt modelId="{B8C05E26-B617-47F4-AEF5-BA6F223C1EEB}" type="pres">
      <dgm:prSet presAssocID="{24205C9B-82FA-4D9B-B82C-B8530FFFF892}" presName="text" presStyleLbl="fgAcc0" presStyleIdx="1" presStyleCnt="5">
        <dgm:presLayoutVars>
          <dgm:chPref val="3"/>
        </dgm:presLayoutVars>
      </dgm:prSet>
      <dgm:spPr/>
    </dgm:pt>
    <dgm:pt modelId="{9E0267F2-9085-4B9B-A6C8-68BBFF178D8A}" type="pres">
      <dgm:prSet presAssocID="{24205C9B-82FA-4D9B-B82C-B8530FFFF892}" presName="hierChild2" presStyleCnt="0"/>
      <dgm:spPr/>
    </dgm:pt>
    <dgm:pt modelId="{0B110B19-7EBB-4E07-B8C4-4CCAD6178039}" type="pres">
      <dgm:prSet presAssocID="{2D849723-F39F-4A42-B1C2-FCAD452E4943}" presName="hierRoot1" presStyleCnt="0"/>
      <dgm:spPr/>
    </dgm:pt>
    <dgm:pt modelId="{91B04FA2-36FE-46AC-99BC-115B69BF2CA4}" type="pres">
      <dgm:prSet presAssocID="{2D849723-F39F-4A42-B1C2-FCAD452E4943}" presName="composite" presStyleCnt="0"/>
      <dgm:spPr/>
    </dgm:pt>
    <dgm:pt modelId="{F44EBF05-7198-4DEC-871D-19AB3E9E5CA7}" type="pres">
      <dgm:prSet presAssocID="{2D849723-F39F-4A42-B1C2-FCAD452E4943}" presName="background" presStyleLbl="node0" presStyleIdx="2" presStyleCnt="5"/>
      <dgm:spPr/>
    </dgm:pt>
    <dgm:pt modelId="{F5C0F73F-D1EC-4823-AD57-C9EA21B9FD94}" type="pres">
      <dgm:prSet presAssocID="{2D849723-F39F-4A42-B1C2-FCAD452E4943}" presName="text" presStyleLbl="fgAcc0" presStyleIdx="2" presStyleCnt="5">
        <dgm:presLayoutVars>
          <dgm:chPref val="3"/>
        </dgm:presLayoutVars>
      </dgm:prSet>
      <dgm:spPr/>
    </dgm:pt>
    <dgm:pt modelId="{FAC18E15-652B-4512-9CC2-426090792D45}" type="pres">
      <dgm:prSet presAssocID="{2D849723-F39F-4A42-B1C2-FCAD452E4943}" presName="hierChild2" presStyleCnt="0"/>
      <dgm:spPr/>
    </dgm:pt>
    <dgm:pt modelId="{D43D3503-FA49-4F86-BC56-F83FB85D943F}" type="pres">
      <dgm:prSet presAssocID="{97530795-1BDA-4BA1-BC8B-B4DA3C6EEAB8}" presName="hierRoot1" presStyleCnt="0"/>
      <dgm:spPr/>
    </dgm:pt>
    <dgm:pt modelId="{CED14570-F4A5-4F9C-B937-5310A6858985}" type="pres">
      <dgm:prSet presAssocID="{97530795-1BDA-4BA1-BC8B-B4DA3C6EEAB8}" presName="composite" presStyleCnt="0"/>
      <dgm:spPr/>
    </dgm:pt>
    <dgm:pt modelId="{EBB12AB7-E28E-4D3A-B5C2-934BEA0B6F4C}" type="pres">
      <dgm:prSet presAssocID="{97530795-1BDA-4BA1-BC8B-B4DA3C6EEAB8}" presName="background" presStyleLbl="node0" presStyleIdx="3" presStyleCnt="5"/>
      <dgm:spPr/>
    </dgm:pt>
    <dgm:pt modelId="{FCCBB0C1-A669-4F62-BB11-83435B0E02E6}" type="pres">
      <dgm:prSet presAssocID="{97530795-1BDA-4BA1-BC8B-B4DA3C6EEAB8}" presName="text" presStyleLbl="fgAcc0" presStyleIdx="3" presStyleCnt="5">
        <dgm:presLayoutVars>
          <dgm:chPref val="3"/>
        </dgm:presLayoutVars>
      </dgm:prSet>
      <dgm:spPr/>
    </dgm:pt>
    <dgm:pt modelId="{B542F611-71EB-4584-8FE2-142BEF742B83}" type="pres">
      <dgm:prSet presAssocID="{97530795-1BDA-4BA1-BC8B-B4DA3C6EEAB8}" presName="hierChild2" presStyleCnt="0"/>
      <dgm:spPr/>
    </dgm:pt>
    <dgm:pt modelId="{9063275D-59B3-4B52-AA5A-72D4852FF380}" type="pres">
      <dgm:prSet presAssocID="{E5CF5527-FEFD-4843-9055-A78E3A615439}" presName="hierRoot1" presStyleCnt="0"/>
      <dgm:spPr/>
    </dgm:pt>
    <dgm:pt modelId="{469F4565-37D0-487E-B211-CF100AB5A877}" type="pres">
      <dgm:prSet presAssocID="{E5CF5527-FEFD-4843-9055-A78E3A615439}" presName="composite" presStyleCnt="0"/>
      <dgm:spPr/>
    </dgm:pt>
    <dgm:pt modelId="{36DFDB7D-4233-4C8A-A9C6-143680B839D5}" type="pres">
      <dgm:prSet presAssocID="{E5CF5527-FEFD-4843-9055-A78E3A615439}" presName="background" presStyleLbl="node0" presStyleIdx="4" presStyleCnt="5"/>
      <dgm:spPr/>
    </dgm:pt>
    <dgm:pt modelId="{7DDFFBAF-D91A-42D9-93D1-54C9FC9CE050}" type="pres">
      <dgm:prSet presAssocID="{E5CF5527-FEFD-4843-9055-A78E3A615439}" presName="text" presStyleLbl="fgAcc0" presStyleIdx="4" presStyleCnt="5">
        <dgm:presLayoutVars>
          <dgm:chPref val="3"/>
        </dgm:presLayoutVars>
      </dgm:prSet>
      <dgm:spPr/>
    </dgm:pt>
    <dgm:pt modelId="{ED5C0D19-EBC6-4E15-9912-C097945AA0D6}" type="pres">
      <dgm:prSet presAssocID="{E5CF5527-FEFD-4843-9055-A78E3A615439}" presName="hierChild2" presStyleCnt="0"/>
      <dgm:spPr/>
    </dgm:pt>
  </dgm:ptLst>
  <dgm:cxnLst>
    <dgm:cxn modelId="{7E053C11-6DD7-4993-B28F-3D4B6D1EDC43}" type="presOf" srcId="{24205C9B-82FA-4D9B-B82C-B8530FFFF892}" destId="{B8C05E26-B617-47F4-AEF5-BA6F223C1EEB}" srcOrd="0" destOrd="0" presId="urn:microsoft.com/office/officeart/2005/8/layout/hierarchy1"/>
    <dgm:cxn modelId="{B495F925-F19A-4417-A46C-C30B2E4727B4}" type="presOf" srcId="{97530795-1BDA-4BA1-BC8B-B4DA3C6EEAB8}" destId="{FCCBB0C1-A669-4F62-BB11-83435B0E02E6}" srcOrd="0" destOrd="0" presId="urn:microsoft.com/office/officeart/2005/8/layout/hierarchy1"/>
    <dgm:cxn modelId="{AA3FF238-69BC-4528-A7B9-901EDFFF84B0}" srcId="{F7813FA0-0BFB-494B-AB59-B8AF176ED18A}" destId="{28F2BB68-4AA8-485F-9DF0-3DAEA5E7ACBF}" srcOrd="0" destOrd="0" parTransId="{B675B62C-0E4B-4E27-A3A2-D0C0895CBF60}" sibTransId="{41FA487C-D133-41C2-9C6B-0BB0A0EC1FFD}"/>
    <dgm:cxn modelId="{9CEC053E-DA2B-4B45-A1A2-7E2F4FFC2DB4}" type="presOf" srcId="{2D849723-F39F-4A42-B1C2-FCAD452E4943}" destId="{F5C0F73F-D1EC-4823-AD57-C9EA21B9FD94}" srcOrd="0" destOrd="0" presId="urn:microsoft.com/office/officeart/2005/8/layout/hierarchy1"/>
    <dgm:cxn modelId="{9C52055E-9F7B-4279-8511-1F4A2B5612B4}" type="presOf" srcId="{F7813FA0-0BFB-494B-AB59-B8AF176ED18A}" destId="{CADF021B-DC46-4810-88B0-8E73749E0E99}" srcOrd="0" destOrd="0" presId="urn:microsoft.com/office/officeart/2005/8/layout/hierarchy1"/>
    <dgm:cxn modelId="{6ACE4B86-AB93-4234-8125-B797A7B22F7C}" srcId="{F7813FA0-0BFB-494B-AB59-B8AF176ED18A}" destId="{2D849723-F39F-4A42-B1C2-FCAD452E4943}" srcOrd="2" destOrd="0" parTransId="{03CEFCC3-2DC1-4705-8F6E-026740319EFC}" sibTransId="{BBFA7409-A5FD-4C05-A9D1-25D0067E7B3C}"/>
    <dgm:cxn modelId="{7F3F8294-C6F5-4A65-A472-9AB0F1C59815}" type="presOf" srcId="{E5CF5527-FEFD-4843-9055-A78E3A615439}" destId="{7DDFFBAF-D91A-42D9-93D1-54C9FC9CE050}" srcOrd="0" destOrd="0" presId="urn:microsoft.com/office/officeart/2005/8/layout/hierarchy1"/>
    <dgm:cxn modelId="{D6BBFD95-896D-4EC5-B4C8-EF47E3E40D30}" srcId="{F7813FA0-0BFB-494B-AB59-B8AF176ED18A}" destId="{97530795-1BDA-4BA1-BC8B-B4DA3C6EEAB8}" srcOrd="3" destOrd="0" parTransId="{AF2760D8-DF9C-4C66-AFBF-CCD88E15F1F1}" sibTransId="{F2332216-44E5-4993-A160-75D6BEB7E758}"/>
    <dgm:cxn modelId="{92B40FA5-59F2-4592-8D4A-687C60121E00}" type="presOf" srcId="{28F2BB68-4AA8-485F-9DF0-3DAEA5E7ACBF}" destId="{F1530525-284D-4368-B13B-FEA73460E03F}" srcOrd="0" destOrd="0" presId="urn:microsoft.com/office/officeart/2005/8/layout/hierarchy1"/>
    <dgm:cxn modelId="{D76460CC-8556-44D6-BD43-E9FAD04B66AA}" srcId="{F7813FA0-0BFB-494B-AB59-B8AF176ED18A}" destId="{E5CF5527-FEFD-4843-9055-A78E3A615439}" srcOrd="4" destOrd="0" parTransId="{137139B7-1C5C-4DC6-94CE-EC80D4FC6583}" sibTransId="{36F1763C-9FC2-4594-9AF4-21046DA571EC}"/>
    <dgm:cxn modelId="{BD2E0EEB-25FF-401B-8F36-DBB8E6E01AE6}" srcId="{F7813FA0-0BFB-494B-AB59-B8AF176ED18A}" destId="{24205C9B-82FA-4D9B-B82C-B8530FFFF892}" srcOrd="1" destOrd="0" parTransId="{A801CDCF-3A2B-4E5B-99DF-68D0AE535DA8}" sibTransId="{9C47AEC2-BF50-48B8-A1B8-FAB6D882DE90}"/>
    <dgm:cxn modelId="{5573F71D-95E2-4C26-8CDB-F41DD5547956}" type="presParOf" srcId="{CADF021B-DC46-4810-88B0-8E73749E0E99}" destId="{23BD6F6A-E3C1-463F-A536-7D0D7CFE8935}" srcOrd="0" destOrd="0" presId="urn:microsoft.com/office/officeart/2005/8/layout/hierarchy1"/>
    <dgm:cxn modelId="{223BD475-B787-4E86-9A6D-A46EF59267D7}" type="presParOf" srcId="{23BD6F6A-E3C1-463F-A536-7D0D7CFE8935}" destId="{29BE38BC-06F7-4ADA-9E22-704920FA7F59}" srcOrd="0" destOrd="0" presId="urn:microsoft.com/office/officeart/2005/8/layout/hierarchy1"/>
    <dgm:cxn modelId="{DEBFD930-1FED-43F3-BC61-DA3FF2EA1024}" type="presParOf" srcId="{29BE38BC-06F7-4ADA-9E22-704920FA7F59}" destId="{0B850621-04AD-4DF4-8D58-79DE2C803F06}" srcOrd="0" destOrd="0" presId="urn:microsoft.com/office/officeart/2005/8/layout/hierarchy1"/>
    <dgm:cxn modelId="{4237DEBC-D3C1-4FE6-9614-9783921B15F4}" type="presParOf" srcId="{29BE38BC-06F7-4ADA-9E22-704920FA7F59}" destId="{F1530525-284D-4368-B13B-FEA73460E03F}" srcOrd="1" destOrd="0" presId="urn:microsoft.com/office/officeart/2005/8/layout/hierarchy1"/>
    <dgm:cxn modelId="{E0B4C61C-5EE3-430C-8150-B1D9DAB8098C}" type="presParOf" srcId="{23BD6F6A-E3C1-463F-A536-7D0D7CFE8935}" destId="{16C4A655-C294-4924-B0C4-44C053B5653B}" srcOrd="1" destOrd="0" presId="urn:microsoft.com/office/officeart/2005/8/layout/hierarchy1"/>
    <dgm:cxn modelId="{5A960E93-2939-458A-B211-5481112E6840}" type="presParOf" srcId="{CADF021B-DC46-4810-88B0-8E73749E0E99}" destId="{070AEEDC-BB28-4660-995B-B1372CF5DE40}" srcOrd="1" destOrd="0" presId="urn:microsoft.com/office/officeart/2005/8/layout/hierarchy1"/>
    <dgm:cxn modelId="{135402AE-84B6-4FE9-B48B-591B957A4DBD}" type="presParOf" srcId="{070AEEDC-BB28-4660-995B-B1372CF5DE40}" destId="{5D61EBB9-BDED-47A7-B3C6-9C593464D381}" srcOrd="0" destOrd="0" presId="urn:microsoft.com/office/officeart/2005/8/layout/hierarchy1"/>
    <dgm:cxn modelId="{4EB107C8-CEE9-43ED-959F-549EFDBF80CF}" type="presParOf" srcId="{5D61EBB9-BDED-47A7-B3C6-9C593464D381}" destId="{54B3BBE4-4F17-47B6-A522-3348DD3E0DB9}" srcOrd="0" destOrd="0" presId="urn:microsoft.com/office/officeart/2005/8/layout/hierarchy1"/>
    <dgm:cxn modelId="{9BB4502B-4DCF-48B5-BA1D-6AFF812FA32D}" type="presParOf" srcId="{5D61EBB9-BDED-47A7-B3C6-9C593464D381}" destId="{B8C05E26-B617-47F4-AEF5-BA6F223C1EEB}" srcOrd="1" destOrd="0" presId="urn:microsoft.com/office/officeart/2005/8/layout/hierarchy1"/>
    <dgm:cxn modelId="{B6DDEA5B-B6FB-4FB5-8AE8-B063275FED9E}" type="presParOf" srcId="{070AEEDC-BB28-4660-995B-B1372CF5DE40}" destId="{9E0267F2-9085-4B9B-A6C8-68BBFF178D8A}" srcOrd="1" destOrd="0" presId="urn:microsoft.com/office/officeart/2005/8/layout/hierarchy1"/>
    <dgm:cxn modelId="{80A92399-9F18-484A-837F-674E6A412A4F}" type="presParOf" srcId="{CADF021B-DC46-4810-88B0-8E73749E0E99}" destId="{0B110B19-7EBB-4E07-B8C4-4CCAD6178039}" srcOrd="2" destOrd="0" presId="urn:microsoft.com/office/officeart/2005/8/layout/hierarchy1"/>
    <dgm:cxn modelId="{6C36F999-DF26-4309-9300-4756F5FAD6A9}" type="presParOf" srcId="{0B110B19-7EBB-4E07-B8C4-4CCAD6178039}" destId="{91B04FA2-36FE-46AC-99BC-115B69BF2CA4}" srcOrd="0" destOrd="0" presId="urn:microsoft.com/office/officeart/2005/8/layout/hierarchy1"/>
    <dgm:cxn modelId="{D51079DB-3462-4AF2-A65F-323B3A79BB21}" type="presParOf" srcId="{91B04FA2-36FE-46AC-99BC-115B69BF2CA4}" destId="{F44EBF05-7198-4DEC-871D-19AB3E9E5CA7}" srcOrd="0" destOrd="0" presId="urn:microsoft.com/office/officeart/2005/8/layout/hierarchy1"/>
    <dgm:cxn modelId="{C0524E6E-F446-47ED-BDD8-62B65674A307}" type="presParOf" srcId="{91B04FA2-36FE-46AC-99BC-115B69BF2CA4}" destId="{F5C0F73F-D1EC-4823-AD57-C9EA21B9FD94}" srcOrd="1" destOrd="0" presId="urn:microsoft.com/office/officeart/2005/8/layout/hierarchy1"/>
    <dgm:cxn modelId="{0C8EB172-E1B6-47F1-A898-905BBA8CB7C2}" type="presParOf" srcId="{0B110B19-7EBB-4E07-B8C4-4CCAD6178039}" destId="{FAC18E15-652B-4512-9CC2-426090792D45}" srcOrd="1" destOrd="0" presId="urn:microsoft.com/office/officeart/2005/8/layout/hierarchy1"/>
    <dgm:cxn modelId="{B644B26A-866B-42D2-9E07-38098C4472FF}" type="presParOf" srcId="{CADF021B-DC46-4810-88B0-8E73749E0E99}" destId="{D43D3503-FA49-4F86-BC56-F83FB85D943F}" srcOrd="3" destOrd="0" presId="urn:microsoft.com/office/officeart/2005/8/layout/hierarchy1"/>
    <dgm:cxn modelId="{89B34771-9FDB-488B-A262-C7F8724D82B5}" type="presParOf" srcId="{D43D3503-FA49-4F86-BC56-F83FB85D943F}" destId="{CED14570-F4A5-4F9C-B937-5310A6858985}" srcOrd="0" destOrd="0" presId="urn:microsoft.com/office/officeart/2005/8/layout/hierarchy1"/>
    <dgm:cxn modelId="{4970BE20-36B7-4080-B8BA-0A5ED6816C9D}" type="presParOf" srcId="{CED14570-F4A5-4F9C-B937-5310A6858985}" destId="{EBB12AB7-E28E-4D3A-B5C2-934BEA0B6F4C}" srcOrd="0" destOrd="0" presId="urn:microsoft.com/office/officeart/2005/8/layout/hierarchy1"/>
    <dgm:cxn modelId="{6FA46855-D4F6-4126-87F2-1899EEDDBBF1}" type="presParOf" srcId="{CED14570-F4A5-4F9C-B937-5310A6858985}" destId="{FCCBB0C1-A669-4F62-BB11-83435B0E02E6}" srcOrd="1" destOrd="0" presId="urn:microsoft.com/office/officeart/2005/8/layout/hierarchy1"/>
    <dgm:cxn modelId="{441D4E5B-0299-450F-9584-E053E193F00F}" type="presParOf" srcId="{D43D3503-FA49-4F86-BC56-F83FB85D943F}" destId="{B542F611-71EB-4584-8FE2-142BEF742B83}" srcOrd="1" destOrd="0" presId="urn:microsoft.com/office/officeart/2005/8/layout/hierarchy1"/>
    <dgm:cxn modelId="{6B55E90E-D3BE-46D8-A785-7A13FAE82646}" type="presParOf" srcId="{CADF021B-DC46-4810-88B0-8E73749E0E99}" destId="{9063275D-59B3-4B52-AA5A-72D4852FF380}" srcOrd="4" destOrd="0" presId="urn:microsoft.com/office/officeart/2005/8/layout/hierarchy1"/>
    <dgm:cxn modelId="{54924482-9D8B-4015-9FB9-431D449BF059}" type="presParOf" srcId="{9063275D-59B3-4B52-AA5A-72D4852FF380}" destId="{469F4565-37D0-487E-B211-CF100AB5A877}" srcOrd="0" destOrd="0" presId="urn:microsoft.com/office/officeart/2005/8/layout/hierarchy1"/>
    <dgm:cxn modelId="{88F5A79C-BCE6-4FCC-8DA6-1E5746E01724}" type="presParOf" srcId="{469F4565-37D0-487E-B211-CF100AB5A877}" destId="{36DFDB7D-4233-4C8A-A9C6-143680B839D5}" srcOrd="0" destOrd="0" presId="urn:microsoft.com/office/officeart/2005/8/layout/hierarchy1"/>
    <dgm:cxn modelId="{B91AABE0-F155-4248-A118-3DBABC81BC53}" type="presParOf" srcId="{469F4565-37D0-487E-B211-CF100AB5A877}" destId="{7DDFFBAF-D91A-42D9-93D1-54C9FC9CE050}" srcOrd="1" destOrd="0" presId="urn:microsoft.com/office/officeart/2005/8/layout/hierarchy1"/>
    <dgm:cxn modelId="{17D0F136-5C18-42E3-8083-1FB65693C6F1}" type="presParOf" srcId="{9063275D-59B3-4B52-AA5A-72D4852FF380}" destId="{ED5C0D19-EBC6-4E15-9912-C097945AA0D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E27A91-07DE-4C8A-B200-0D819B96F7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BF1CAEF-909F-40DA-B03E-854F2F3269E2}">
      <dgm:prSet/>
      <dgm:spPr/>
      <dgm:t>
        <a:bodyPr/>
        <a:lstStyle/>
        <a:p>
          <a:r>
            <a:rPr lang="en-GB" dirty="0" err="1"/>
            <a:t>Penyelesaian</a:t>
          </a:r>
          <a:r>
            <a:rPr lang="en-GB" dirty="0"/>
            <a:t> </a:t>
          </a:r>
          <a:r>
            <a:rPr lang="en-GB" dirty="0" err="1"/>
            <a:t>kasus</a:t>
          </a:r>
          <a:endParaRPr lang="en-GB" dirty="0"/>
        </a:p>
      </dgm:t>
    </dgm:pt>
    <dgm:pt modelId="{2C2B3EA5-0CF6-4559-B0A4-937F88D9A777}" type="parTrans" cxnId="{1B5C332E-C36A-4F6A-A548-A39DBE2318DE}">
      <dgm:prSet/>
      <dgm:spPr/>
      <dgm:t>
        <a:bodyPr/>
        <a:lstStyle/>
        <a:p>
          <a:endParaRPr lang="en-GB"/>
        </a:p>
      </dgm:t>
    </dgm:pt>
    <dgm:pt modelId="{061DB03E-3B86-4A84-A819-1BF9890F0AFD}" type="sibTrans" cxnId="{1B5C332E-C36A-4F6A-A548-A39DBE2318DE}">
      <dgm:prSet/>
      <dgm:spPr/>
      <dgm:t>
        <a:bodyPr/>
        <a:lstStyle/>
        <a:p>
          <a:endParaRPr lang="en-GB"/>
        </a:p>
      </dgm:t>
    </dgm:pt>
    <dgm:pt modelId="{564A5351-184F-4022-B255-A74AAB9D9980}">
      <dgm:prSet/>
      <dgm:spPr/>
      <dgm:t>
        <a:bodyPr/>
        <a:lstStyle/>
        <a:p>
          <a:r>
            <a:rPr lang="en-GB" dirty="0"/>
            <a:t>10 September 2024 13.00-18.00 WIB</a:t>
          </a:r>
        </a:p>
      </dgm:t>
    </dgm:pt>
    <dgm:pt modelId="{F776FD04-CC8D-4141-B2D2-FE7C45F701B2}" type="parTrans" cxnId="{59D00A7D-83BE-4565-82FB-BC32AB952703}">
      <dgm:prSet/>
      <dgm:spPr/>
      <dgm:t>
        <a:bodyPr/>
        <a:lstStyle/>
        <a:p>
          <a:endParaRPr lang="en-GB"/>
        </a:p>
      </dgm:t>
    </dgm:pt>
    <dgm:pt modelId="{892A0840-32BC-4344-A2A4-D4C14818C713}" type="sibTrans" cxnId="{59D00A7D-83BE-4565-82FB-BC32AB952703}">
      <dgm:prSet/>
      <dgm:spPr/>
      <dgm:t>
        <a:bodyPr/>
        <a:lstStyle/>
        <a:p>
          <a:endParaRPr lang="en-GB"/>
        </a:p>
      </dgm:t>
    </dgm:pt>
    <dgm:pt modelId="{1322B3EF-BCDF-4CA9-8378-5F1727E10E94}">
      <dgm:prSet/>
      <dgm:spPr/>
      <dgm:t>
        <a:bodyPr/>
        <a:lstStyle/>
        <a:p>
          <a:r>
            <a:rPr lang="en-GB" dirty="0" err="1"/>
            <a:t>Peserta</a:t>
          </a:r>
          <a:r>
            <a:rPr lang="en-GB" dirty="0"/>
            <a:t> </a:t>
          </a:r>
          <a:r>
            <a:rPr lang="en-GB" dirty="0" err="1"/>
            <a:t>akan</a:t>
          </a:r>
          <a:r>
            <a:rPr lang="en-GB" dirty="0"/>
            <a:t> </a:t>
          </a:r>
          <a:r>
            <a:rPr lang="en-GB" dirty="0" err="1"/>
            <a:t>diberi</a:t>
          </a:r>
          <a:r>
            <a:rPr lang="en-GB" dirty="0"/>
            <a:t> </a:t>
          </a:r>
          <a:r>
            <a:rPr lang="en-GB" dirty="0" err="1"/>
            <a:t>waktu</a:t>
          </a:r>
          <a:r>
            <a:rPr lang="en-GB" dirty="0"/>
            <a:t> 5 jam </a:t>
          </a:r>
          <a:r>
            <a:rPr lang="en-GB" dirty="0" err="1"/>
            <a:t>untuk</a:t>
          </a:r>
          <a:r>
            <a:rPr lang="en-GB" dirty="0"/>
            <a:t> </a:t>
          </a:r>
          <a:r>
            <a:rPr lang="en-GB" dirty="0" err="1"/>
            <a:t>membangun</a:t>
          </a:r>
          <a:r>
            <a:rPr lang="en-GB" dirty="0"/>
            <a:t> model dan </a:t>
          </a:r>
          <a:r>
            <a:rPr lang="en-GB" dirty="0" err="1"/>
            <a:t>menggunakan</a:t>
          </a:r>
          <a:r>
            <a:rPr lang="en-GB" dirty="0"/>
            <a:t> model </a:t>
          </a:r>
          <a:r>
            <a:rPr lang="en-GB" dirty="0" err="1"/>
            <a:t>tersebut</a:t>
          </a:r>
          <a:r>
            <a:rPr lang="en-GB" dirty="0"/>
            <a:t> </a:t>
          </a:r>
          <a:r>
            <a:rPr lang="en-GB" dirty="0" err="1"/>
            <a:t>untuk</a:t>
          </a:r>
          <a:r>
            <a:rPr lang="en-GB" dirty="0"/>
            <a:t> </a:t>
          </a:r>
          <a:r>
            <a:rPr lang="en-GB" dirty="0" err="1"/>
            <a:t>evaluasi</a:t>
          </a:r>
          <a:r>
            <a:rPr lang="en-GB" dirty="0"/>
            <a:t>. </a:t>
          </a:r>
          <a:r>
            <a:rPr lang="en-GB" dirty="0" err="1"/>
            <a:t>Peserta</a:t>
          </a:r>
          <a:r>
            <a:rPr lang="en-GB" dirty="0"/>
            <a:t> </a:t>
          </a:r>
          <a:r>
            <a:rPr lang="en-GB" dirty="0" err="1"/>
            <a:t>diperbolehkan</a:t>
          </a:r>
          <a:r>
            <a:rPr lang="en-GB" dirty="0"/>
            <a:t> </a:t>
          </a:r>
          <a:r>
            <a:rPr lang="en-GB" dirty="0" err="1"/>
            <a:t>menggunakan</a:t>
          </a:r>
          <a:r>
            <a:rPr lang="en-GB" dirty="0"/>
            <a:t> </a:t>
          </a:r>
          <a:r>
            <a:rPr lang="en-GB" dirty="0" err="1"/>
            <a:t>alat</a:t>
          </a:r>
          <a:r>
            <a:rPr lang="en-GB" dirty="0"/>
            <a:t> </a:t>
          </a:r>
          <a:r>
            <a:rPr lang="en-GB" dirty="0" err="1"/>
            <a:t>bantu</a:t>
          </a:r>
          <a:r>
            <a:rPr lang="en-GB" dirty="0"/>
            <a:t> (tools, library, </a:t>
          </a:r>
          <a:r>
            <a:rPr lang="en-GB" dirty="0" err="1"/>
            <a:t>atau</a:t>
          </a:r>
          <a:r>
            <a:rPr lang="en-GB" dirty="0"/>
            <a:t> framework). </a:t>
          </a:r>
        </a:p>
      </dgm:t>
    </dgm:pt>
    <dgm:pt modelId="{3D02C5D0-D33D-4745-9BF4-86FFA9697465}" type="parTrans" cxnId="{D38463C6-C16A-451A-BC16-D80A5ED3B947}">
      <dgm:prSet/>
      <dgm:spPr/>
      <dgm:t>
        <a:bodyPr/>
        <a:lstStyle/>
        <a:p>
          <a:endParaRPr lang="en-GB"/>
        </a:p>
      </dgm:t>
    </dgm:pt>
    <dgm:pt modelId="{006F141B-D56A-49EA-9EDD-E87750754077}" type="sibTrans" cxnId="{D38463C6-C16A-451A-BC16-D80A5ED3B947}">
      <dgm:prSet/>
      <dgm:spPr/>
      <dgm:t>
        <a:bodyPr/>
        <a:lstStyle/>
        <a:p>
          <a:endParaRPr lang="en-GB"/>
        </a:p>
      </dgm:t>
    </dgm:pt>
    <dgm:pt modelId="{3A05F647-DDD0-433C-A809-B1DC387779E2}">
      <dgm:prSet/>
      <dgm:spPr/>
      <dgm:t>
        <a:bodyPr/>
        <a:lstStyle/>
        <a:p>
          <a:r>
            <a:rPr lang="en-GB" dirty="0" err="1"/>
            <a:t>Presentasi</a:t>
          </a:r>
          <a:endParaRPr lang="en-GB" dirty="0"/>
        </a:p>
      </dgm:t>
    </dgm:pt>
    <dgm:pt modelId="{2F3E587E-3D78-43AB-891E-21462300B9BC}" type="parTrans" cxnId="{FA04BC3E-6345-4A8F-AEBC-10A4E8AE69B7}">
      <dgm:prSet/>
      <dgm:spPr/>
      <dgm:t>
        <a:bodyPr/>
        <a:lstStyle/>
        <a:p>
          <a:endParaRPr lang="en-GB"/>
        </a:p>
      </dgm:t>
    </dgm:pt>
    <dgm:pt modelId="{0821B650-DFF9-4D92-925B-C088BA50E34F}" type="sibTrans" cxnId="{FA04BC3E-6345-4A8F-AEBC-10A4E8AE69B7}">
      <dgm:prSet/>
      <dgm:spPr/>
      <dgm:t>
        <a:bodyPr/>
        <a:lstStyle/>
        <a:p>
          <a:endParaRPr lang="en-GB"/>
        </a:p>
      </dgm:t>
    </dgm:pt>
    <dgm:pt modelId="{EBAB4E36-9177-4540-975E-B99ECEE17736}">
      <dgm:prSet/>
      <dgm:spPr/>
      <dgm:t>
        <a:bodyPr/>
        <a:lstStyle/>
        <a:p>
          <a:r>
            <a:rPr lang="en-GB" dirty="0"/>
            <a:t>11 September 2024 8.00-17.00</a:t>
          </a:r>
        </a:p>
      </dgm:t>
    </dgm:pt>
    <dgm:pt modelId="{B8F847A2-DDFA-4FA4-94C4-E180963353E2}" type="parTrans" cxnId="{7B02701D-2E10-4226-991E-47214C93C396}">
      <dgm:prSet/>
      <dgm:spPr/>
      <dgm:t>
        <a:bodyPr/>
        <a:lstStyle/>
        <a:p>
          <a:endParaRPr lang="en-GB"/>
        </a:p>
      </dgm:t>
    </dgm:pt>
    <dgm:pt modelId="{3B713E0A-A9C6-429A-ADEF-B1B9AC5F3C92}" type="sibTrans" cxnId="{7B02701D-2E10-4226-991E-47214C93C396}">
      <dgm:prSet/>
      <dgm:spPr/>
      <dgm:t>
        <a:bodyPr/>
        <a:lstStyle/>
        <a:p>
          <a:endParaRPr lang="en-GB"/>
        </a:p>
      </dgm:t>
    </dgm:pt>
    <dgm:pt modelId="{18CF8BE2-5E27-4FAD-849B-F1C249F42C3A}">
      <dgm:prSet/>
      <dgm:spPr/>
      <dgm:t>
        <a:bodyPr/>
        <a:lstStyle/>
        <a:p>
          <a:r>
            <a:rPr lang="en-GB" dirty="0"/>
            <a:t>Set up workstation</a:t>
          </a:r>
        </a:p>
      </dgm:t>
    </dgm:pt>
    <dgm:pt modelId="{627739FD-7304-45C7-B3E0-B2AEA9EEDA9A}" type="parTrans" cxnId="{7F88DE04-C8A8-4F95-B7FB-437C700A15E8}">
      <dgm:prSet/>
      <dgm:spPr/>
      <dgm:t>
        <a:bodyPr/>
        <a:lstStyle/>
        <a:p>
          <a:endParaRPr lang="en-GB"/>
        </a:p>
      </dgm:t>
    </dgm:pt>
    <dgm:pt modelId="{03C98C2B-C58E-47C3-A23E-7ECF6F6BC752}" type="sibTrans" cxnId="{7F88DE04-C8A8-4F95-B7FB-437C700A15E8}">
      <dgm:prSet/>
      <dgm:spPr/>
      <dgm:t>
        <a:bodyPr/>
        <a:lstStyle/>
        <a:p>
          <a:endParaRPr lang="en-GB"/>
        </a:p>
      </dgm:t>
    </dgm:pt>
    <dgm:pt modelId="{3F73EC39-9123-4460-A393-964281A6F8BC}">
      <dgm:prSet phldrT="[Text]"/>
      <dgm:spPr/>
      <dgm:t>
        <a:bodyPr/>
        <a:lstStyle/>
        <a:p>
          <a:r>
            <a:rPr lang="en-GB" dirty="0"/>
            <a:t>9 September 2024 10.00-17.30 WIB</a:t>
          </a:r>
        </a:p>
      </dgm:t>
    </dgm:pt>
    <dgm:pt modelId="{45718AA6-FF6F-48B4-BBDF-539A5E5ACCCA}" type="parTrans" cxnId="{F988017B-120C-42DB-B90A-FC9E11DBD83A}">
      <dgm:prSet/>
      <dgm:spPr/>
      <dgm:t>
        <a:bodyPr/>
        <a:lstStyle/>
        <a:p>
          <a:endParaRPr lang="en-GB"/>
        </a:p>
      </dgm:t>
    </dgm:pt>
    <dgm:pt modelId="{F336D113-F29E-47FC-8D03-4B6081CF22E3}" type="sibTrans" cxnId="{F988017B-120C-42DB-B90A-FC9E11DBD83A}">
      <dgm:prSet/>
      <dgm:spPr/>
      <dgm:t>
        <a:bodyPr/>
        <a:lstStyle/>
        <a:p>
          <a:endParaRPr lang="en-GB"/>
        </a:p>
      </dgm:t>
    </dgm:pt>
    <dgm:pt modelId="{4535B703-2EDB-4E6B-ADAD-806BEB3BDF81}">
      <dgm:prSet phldrT="[Text]"/>
      <dgm:spPr/>
      <dgm:t>
        <a:bodyPr/>
        <a:lstStyle/>
        <a:p>
          <a:r>
            <a:rPr lang="en-GB" dirty="0" err="1"/>
            <a:t>Instalasi</a:t>
          </a:r>
          <a:r>
            <a:rPr lang="en-GB" dirty="0"/>
            <a:t> environment pada </a:t>
          </a:r>
          <a:r>
            <a:rPr lang="en-GB" dirty="0" err="1"/>
            <a:t>perangkat</a:t>
          </a:r>
          <a:r>
            <a:rPr lang="en-GB" dirty="0"/>
            <a:t> yang </a:t>
          </a:r>
          <a:r>
            <a:rPr lang="en-GB" dirty="0" err="1"/>
            <a:t>disediakan</a:t>
          </a:r>
          <a:r>
            <a:rPr lang="en-GB" dirty="0"/>
            <a:t> oleh </a:t>
          </a:r>
          <a:r>
            <a:rPr lang="en-GB" dirty="0" err="1"/>
            <a:t>panitia</a:t>
          </a:r>
          <a:r>
            <a:rPr lang="en-GB" dirty="0"/>
            <a:t> </a:t>
          </a:r>
          <a:r>
            <a:rPr lang="en-GB" dirty="0" err="1"/>
            <a:t>untuk</a:t>
          </a:r>
          <a:r>
            <a:rPr lang="en-GB" dirty="0"/>
            <a:t> </a:t>
          </a:r>
          <a:r>
            <a:rPr lang="en-GB" dirty="0" err="1"/>
            <a:t>digunakan</a:t>
          </a:r>
          <a:r>
            <a:rPr lang="en-GB" dirty="0"/>
            <a:t> oleh </a:t>
          </a:r>
          <a:r>
            <a:rPr lang="en-GB" dirty="0" err="1"/>
            <a:t>peserta</a:t>
          </a:r>
          <a:endParaRPr lang="en-GB" dirty="0"/>
        </a:p>
      </dgm:t>
    </dgm:pt>
    <dgm:pt modelId="{E18BCA0F-AFA2-4459-9BEA-53E04A8D57B9}" type="parTrans" cxnId="{019168D3-9F88-4721-B147-D890512E37CB}">
      <dgm:prSet/>
      <dgm:spPr/>
    </dgm:pt>
    <dgm:pt modelId="{192CBCF7-57C8-48B8-88F4-B350784F279F}" type="sibTrans" cxnId="{019168D3-9F88-4721-B147-D890512E37CB}">
      <dgm:prSet/>
      <dgm:spPr/>
    </dgm:pt>
    <dgm:pt modelId="{42EB45C2-9AFB-4629-9EAB-AF705EFC12F3}" type="pres">
      <dgm:prSet presAssocID="{C2E27A91-07DE-4C8A-B200-0D819B96F759}" presName="linear" presStyleCnt="0">
        <dgm:presLayoutVars>
          <dgm:animLvl val="lvl"/>
          <dgm:resizeHandles val="exact"/>
        </dgm:presLayoutVars>
      </dgm:prSet>
      <dgm:spPr/>
    </dgm:pt>
    <dgm:pt modelId="{B8916A28-C0D6-4E5C-B1EA-69083C48DB80}" type="pres">
      <dgm:prSet presAssocID="{18CF8BE2-5E27-4FAD-849B-F1C249F42C3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656D913-475E-4DC9-8003-DD06BE3253CC}" type="pres">
      <dgm:prSet presAssocID="{18CF8BE2-5E27-4FAD-849B-F1C249F42C3A}" presName="childText" presStyleLbl="revTx" presStyleIdx="0" presStyleCnt="3">
        <dgm:presLayoutVars>
          <dgm:bulletEnabled val="1"/>
        </dgm:presLayoutVars>
      </dgm:prSet>
      <dgm:spPr/>
    </dgm:pt>
    <dgm:pt modelId="{5D790B72-705D-4FC5-8598-624621945A5D}" type="pres">
      <dgm:prSet presAssocID="{ABF1CAEF-909F-40DA-B03E-854F2F3269E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A93930E-0845-4997-9C41-1C39FE663C78}" type="pres">
      <dgm:prSet presAssocID="{ABF1CAEF-909F-40DA-B03E-854F2F3269E2}" presName="childText" presStyleLbl="revTx" presStyleIdx="1" presStyleCnt="3">
        <dgm:presLayoutVars>
          <dgm:bulletEnabled val="1"/>
        </dgm:presLayoutVars>
      </dgm:prSet>
      <dgm:spPr/>
    </dgm:pt>
    <dgm:pt modelId="{8901770B-B370-4DB5-9E40-1FED1B9DEAA1}" type="pres">
      <dgm:prSet presAssocID="{3A05F647-DDD0-433C-A809-B1DC387779E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C1243D3-3EE0-4555-B38C-7A40F592649D}" type="pres">
      <dgm:prSet presAssocID="{3A05F647-DDD0-433C-A809-B1DC387779E2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7F88DE04-C8A8-4F95-B7FB-437C700A15E8}" srcId="{C2E27A91-07DE-4C8A-B200-0D819B96F759}" destId="{18CF8BE2-5E27-4FAD-849B-F1C249F42C3A}" srcOrd="0" destOrd="0" parTransId="{627739FD-7304-45C7-B3E0-B2AEA9EEDA9A}" sibTransId="{03C98C2B-C58E-47C3-A23E-7ECF6F6BC752}"/>
    <dgm:cxn modelId="{7B02701D-2E10-4226-991E-47214C93C396}" srcId="{3A05F647-DDD0-433C-A809-B1DC387779E2}" destId="{EBAB4E36-9177-4540-975E-B99ECEE17736}" srcOrd="0" destOrd="0" parTransId="{B8F847A2-DDFA-4FA4-94C4-E180963353E2}" sibTransId="{3B713E0A-A9C6-429A-ADEF-B1B9AC5F3C92}"/>
    <dgm:cxn modelId="{0F816427-4238-4AAB-977A-8A2105884661}" type="presOf" srcId="{EBAB4E36-9177-4540-975E-B99ECEE17736}" destId="{EC1243D3-3EE0-4555-B38C-7A40F592649D}" srcOrd="0" destOrd="0" presId="urn:microsoft.com/office/officeart/2005/8/layout/vList2"/>
    <dgm:cxn modelId="{1B5C332E-C36A-4F6A-A548-A39DBE2318DE}" srcId="{C2E27A91-07DE-4C8A-B200-0D819B96F759}" destId="{ABF1CAEF-909F-40DA-B03E-854F2F3269E2}" srcOrd="1" destOrd="0" parTransId="{2C2B3EA5-0CF6-4559-B0A4-937F88D9A777}" sibTransId="{061DB03E-3B86-4A84-A819-1BF9890F0AFD}"/>
    <dgm:cxn modelId="{98CC5A35-78D8-497E-84AD-32B0A8791F95}" type="presOf" srcId="{3F73EC39-9123-4460-A393-964281A6F8BC}" destId="{B656D913-475E-4DC9-8003-DD06BE3253CC}" srcOrd="0" destOrd="0" presId="urn:microsoft.com/office/officeart/2005/8/layout/vList2"/>
    <dgm:cxn modelId="{FA04BC3E-6345-4A8F-AEBC-10A4E8AE69B7}" srcId="{C2E27A91-07DE-4C8A-B200-0D819B96F759}" destId="{3A05F647-DDD0-433C-A809-B1DC387779E2}" srcOrd="2" destOrd="0" parTransId="{2F3E587E-3D78-43AB-891E-21462300B9BC}" sibTransId="{0821B650-DFF9-4D92-925B-C088BA50E34F}"/>
    <dgm:cxn modelId="{930B1E4A-CC60-4933-B0DE-5674C8CC884F}" type="presOf" srcId="{C2E27A91-07DE-4C8A-B200-0D819B96F759}" destId="{42EB45C2-9AFB-4629-9EAB-AF705EFC12F3}" srcOrd="0" destOrd="0" presId="urn:microsoft.com/office/officeart/2005/8/layout/vList2"/>
    <dgm:cxn modelId="{F988017B-120C-42DB-B90A-FC9E11DBD83A}" srcId="{18CF8BE2-5E27-4FAD-849B-F1C249F42C3A}" destId="{3F73EC39-9123-4460-A393-964281A6F8BC}" srcOrd="0" destOrd="0" parTransId="{45718AA6-FF6F-48B4-BBDF-539A5E5ACCCA}" sibTransId="{F336D113-F29E-47FC-8D03-4B6081CF22E3}"/>
    <dgm:cxn modelId="{59D00A7D-83BE-4565-82FB-BC32AB952703}" srcId="{ABF1CAEF-909F-40DA-B03E-854F2F3269E2}" destId="{564A5351-184F-4022-B255-A74AAB9D9980}" srcOrd="0" destOrd="0" parTransId="{F776FD04-CC8D-4141-B2D2-FE7C45F701B2}" sibTransId="{892A0840-32BC-4344-A2A4-D4C14818C713}"/>
    <dgm:cxn modelId="{7ED1D28D-6E8D-4509-BC49-B34D966E0BCD}" type="presOf" srcId="{ABF1CAEF-909F-40DA-B03E-854F2F3269E2}" destId="{5D790B72-705D-4FC5-8598-624621945A5D}" srcOrd="0" destOrd="0" presId="urn:microsoft.com/office/officeart/2005/8/layout/vList2"/>
    <dgm:cxn modelId="{4598BE9B-0EC7-4D15-B5FA-6299E6FE8076}" type="presOf" srcId="{1322B3EF-BCDF-4CA9-8378-5F1727E10E94}" destId="{5A93930E-0845-4997-9C41-1C39FE663C78}" srcOrd="0" destOrd="1" presId="urn:microsoft.com/office/officeart/2005/8/layout/vList2"/>
    <dgm:cxn modelId="{B0FE18A4-071C-4C3F-A0A4-FC1194821AFE}" type="presOf" srcId="{564A5351-184F-4022-B255-A74AAB9D9980}" destId="{5A93930E-0845-4997-9C41-1C39FE663C78}" srcOrd="0" destOrd="0" presId="urn:microsoft.com/office/officeart/2005/8/layout/vList2"/>
    <dgm:cxn modelId="{0C3DF7BB-E01E-451D-9060-E5B0F00F091D}" type="presOf" srcId="{4535B703-2EDB-4E6B-ADAD-806BEB3BDF81}" destId="{B656D913-475E-4DC9-8003-DD06BE3253CC}" srcOrd="0" destOrd="1" presId="urn:microsoft.com/office/officeart/2005/8/layout/vList2"/>
    <dgm:cxn modelId="{D38463C6-C16A-451A-BC16-D80A5ED3B947}" srcId="{ABF1CAEF-909F-40DA-B03E-854F2F3269E2}" destId="{1322B3EF-BCDF-4CA9-8378-5F1727E10E94}" srcOrd="1" destOrd="0" parTransId="{3D02C5D0-D33D-4745-9BF4-86FFA9697465}" sibTransId="{006F141B-D56A-49EA-9EDD-E87750754077}"/>
    <dgm:cxn modelId="{019168D3-9F88-4721-B147-D890512E37CB}" srcId="{18CF8BE2-5E27-4FAD-849B-F1C249F42C3A}" destId="{4535B703-2EDB-4E6B-ADAD-806BEB3BDF81}" srcOrd="1" destOrd="0" parTransId="{E18BCA0F-AFA2-4459-9BEA-53E04A8D57B9}" sibTransId="{192CBCF7-57C8-48B8-88F4-B350784F279F}"/>
    <dgm:cxn modelId="{8DBE92DE-3961-47D8-B798-24AED9205BE8}" type="presOf" srcId="{3A05F647-DDD0-433C-A809-B1DC387779E2}" destId="{8901770B-B370-4DB5-9E40-1FED1B9DEAA1}" srcOrd="0" destOrd="0" presId="urn:microsoft.com/office/officeart/2005/8/layout/vList2"/>
    <dgm:cxn modelId="{D61C40F6-1EF8-4837-B9A2-A2FAEF1C0CEA}" type="presOf" srcId="{18CF8BE2-5E27-4FAD-849B-F1C249F42C3A}" destId="{B8916A28-C0D6-4E5C-B1EA-69083C48DB80}" srcOrd="0" destOrd="0" presId="urn:microsoft.com/office/officeart/2005/8/layout/vList2"/>
    <dgm:cxn modelId="{767792FF-6B8B-4DD8-9CCD-AFA66E54D4B8}" type="presParOf" srcId="{42EB45C2-9AFB-4629-9EAB-AF705EFC12F3}" destId="{B8916A28-C0D6-4E5C-B1EA-69083C48DB80}" srcOrd="0" destOrd="0" presId="urn:microsoft.com/office/officeart/2005/8/layout/vList2"/>
    <dgm:cxn modelId="{01A45912-1F79-493B-85AD-6210F8B029F8}" type="presParOf" srcId="{42EB45C2-9AFB-4629-9EAB-AF705EFC12F3}" destId="{B656D913-475E-4DC9-8003-DD06BE3253CC}" srcOrd="1" destOrd="0" presId="urn:microsoft.com/office/officeart/2005/8/layout/vList2"/>
    <dgm:cxn modelId="{88AD4551-0E08-4BD2-9499-D979B0726BED}" type="presParOf" srcId="{42EB45C2-9AFB-4629-9EAB-AF705EFC12F3}" destId="{5D790B72-705D-4FC5-8598-624621945A5D}" srcOrd="2" destOrd="0" presId="urn:microsoft.com/office/officeart/2005/8/layout/vList2"/>
    <dgm:cxn modelId="{8CB8D04C-9AAB-4B61-8B41-6B814BEFA870}" type="presParOf" srcId="{42EB45C2-9AFB-4629-9EAB-AF705EFC12F3}" destId="{5A93930E-0845-4997-9C41-1C39FE663C78}" srcOrd="3" destOrd="0" presId="urn:microsoft.com/office/officeart/2005/8/layout/vList2"/>
    <dgm:cxn modelId="{74289292-E6D9-45A9-A501-FF01CD68B49E}" type="presParOf" srcId="{42EB45C2-9AFB-4629-9EAB-AF705EFC12F3}" destId="{8901770B-B370-4DB5-9E40-1FED1B9DEAA1}" srcOrd="4" destOrd="0" presId="urn:microsoft.com/office/officeart/2005/8/layout/vList2"/>
    <dgm:cxn modelId="{EC8072C7-E7D5-4CBE-9B5F-C78AB5D1C0C1}" type="presParOf" srcId="{42EB45C2-9AFB-4629-9EAB-AF705EFC12F3}" destId="{EC1243D3-3EE0-4555-B38C-7A40F592649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813FA0-0BFB-494B-AB59-B8AF176ED18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F2BB68-4AA8-485F-9DF0-3DAEA5E7ACBF}">
      <dgm:prSet/>
      <dgm:spPr/>
      <dgm:t>
        <a:bodyPr/>
        <a:lstStyle/>
        <a:p>
          <a:r>
            <a:rPr lang="en-GB" b="0" i="0" dirty="0"/>
            <a:t>Nilai </a:t>
          </a:r>
          <a:r>
            <a:rPr lang="en-GB" b="0" i="0" dirty="0" err="1"/>
            <a:t>babak</a:t>
          </a:r>
          <a:r>
            <a:rPr lang="en-GB" b="0" i="0" dirty="0"/>
            <a:t> </a:t>
          </a:r>
          <a:r>
            <a:rPr lang="en-GB" b="0" i="0" dirty="0" err="1"/>
            <a:t>penyisihan</a:t>
          </a:r>
          <a:r>
            <a:rPr lang="en-GB" b="0" i="0" dirty="0"/>
            <a:t> 20%</a:t>
          </a:r>
          <a:endParaRPr lang="en-US" dirty="0"/>
        </a:p>
      </dgm:t>
    </dgm:pt>
    <dgm:pt modelId="{B675B62C-0E4B-4E27-A3A2-D0C0895CBF60}" type="parTrans" cxnId="{AA3FF238-69BC-4528-A7B9-901EDFFF84B0}">
      <dgm:prSet/>
      <dgm:spPr/>
      <dgm:t>
        <a:bodyPr/>
        <a:lstStyle/>
        <a:p>
          <a:endParaRPr lang="en-US"/>
        </a:p>
      </dgm:t>
    </dgm:pt>
    <dgm:pt modelId="{41FA487C-D133-41C2-9C6B-0BB0A0EC1FFD}" type="sibTrans" cxnId="{AA3FF238-69BC-4528-A7B9-901EDFFF84B0}">
      <dgm:prSet/>
      <dgm:spPr/>
      <dgm:t>
        <a:bodyPr/>
        <a:lstStyle/>
        <a:p>
          <a:endParaRPr lang="en-US"/>
        </a:p>
      </dgm:t>
    </dgm:pt>
    <dgm:pt modelId="{24205C9B-82FA-4D9B-B82C-B8530FFFF892}">
      <dgm:prSet/>
      <dgm:spPr/>
      <dgm:t>
        <a:bodyPr/>
        <a:lstStyle/>
        <a:p>
          <a:r>
            <a:rPr lang="en-GB" dirty="0"/>
            <a:t>Skor </a:t>
          </a:r>
          <a:r>
            <a:rPr lang="en-GB" dirty="0" err="1"/>
            <a:t>kinerja</a:t>
          </a:r>
          <a:r>
            <a:rPr lang="en-GB" dirty="0"/>
            <a:t> (leader board) 30%</a:t>
          </a:r>
          <a:endParaRPr lang="en-US" dirty="0"/>
        </a:p>
      </dgm:t>
    </dgm:pt>
    <dgm:pt modelId="{A801CDCF-3A2B-4E5B-99DF-68D0AE535DA8}" type="parTrans" cxnId="{BD2E0EEB-25FF-401B-8F36-DBB8E6E01AE6}">
      <dgm:prSet/>
      <dgm:spPr/>
      <dgm:t>
        <a:bodyPr/>
        <a:lstStyle/>
        <a:p>
          <a:endParaRPr lang="en-US"/>
        </a:p>
      </dgm:t>
    </dgm:pt>
    <dgm:pt modelId="{9C47AEC2-BF50-48B8-A1B8-FAB6D882DE90}" type="sibTrans" cxnId="{BD2E0EEB-25FF-401B-8F36-DBB8E6E01AE6}">
      <dgm:prSet/>
      <dgm:spPr/>
      <dgm:t>
        <a:bodyPr/>
        <a:lstStyle/>
        <a:p>
          <a:endParaRPr lang="en-US"/>
        </a:p>
      </dgm:t>
    </dgm:pt>
    <dgm:pt modelId="{2D849723-F39F-4A42-B1C2-FCAD452E4943}">
      <dgm:prSet/>
      <dgm:spPr/>
      <dgm:t>
        <a:bodyPr/>
        <a:lstStyle/>
        <a:p>
          <a:r>
            <a:rPr lang="en-GB" dirty="0" err="1"/>
            <a:t>Ketepatan</a:t>
          </a:r>
          <a:r>
            <a:rPr lang="en-GB" dirty="0"/>
            <a:t> </a:t>
          </a:r>
          <a:r>
            <a:rPr lang="en-GB" dirty="0" err="1"/>
            <a:t>metode</a:t>
          </a:r>
          <a:r>
            <a:rPr lang="en-GB" dirty="0"/>
            <a:t> 25%</a:t>
          </a:r>
          <a:endParaRPr lang="en-US" dirty="0"/>
        </a:p>
      </dgm:t>
    </dgm:pt>
    <dgm:pt modelId="{03CEFCC3-2DC1-4705-8F6E-026740319EFC}" type="parTrans" cxnId="{6ACE4B86-AB93-4234-8125-B797A7B22F7C}">
      <dgm:prSet/>
      <dgm:spPr/>
      <dgm:t>
        <a:bodyPr/>
        <a:lstStyle/>
        <a:p>
          <a:endParaRPr lang="en-US"/>
        </a:p>
      </dgm:t>
    </dgm:pt>
    <dgm:pt modelId="{BBFA7409-A5FD-4C05-A9D1-25D0067E7B3C}" type="sibTrans" cxnId="{6ACE4B86-AB93-4234-8125-B797A7B22F7C}">
      <dgm:prSet/>
      <dgm:spPr/>
      <dgm:t>
        <a:bodyPr/>
        <a:lstStyle/>
        <a:p>
          <a:endParaRPr lang="en-US"/>
        </a:p>
      </dgm:t>
    </dgm:pt>
    <dgm:pt modelId="{E5CF5527-FEFD-4843-9055-A78E3A615439}">
      <dgm:prSet/>
      <dgm:spPr/>
      <dgm:t>
        <a:bodyPr/>
        <a:lstStyle/>
        <a:p>
          <a:r>
            <a:rPr lang="en-GB" dirty="0" err="1"/>
            <a:t>Kejelasan</a:t>
          </a:r>
          <a:r>
            <a:rPr lang="en-GB" dirty="0"/>
            <a:t> dan </a:t>
          </a:r>
          <a:r>
            <a:rPr lang="en-GB" dirty="0" err="1"/>
            <a:t>kelengkapan</a:t>
          </a:r>
          <a:r>
            <a:rPr lang="en-GB" dirty="0"/>
            <a:t> </a:t>
          </a:r>
          <a:r>
            <a:rPr lang="en-GB" dirty="0" err="1"/>
            <a:t>presentasi</a:t>
          </a:r>
          <a:r>
            <a:rPr lang="en-GB" dirty="0"/>
            <a:t> 25%</a:t>
          </a:r>
          <a:endParaRPr lang="en-US" dirty="0"/>
        </a:p>
      </dgm:t>
    </dgm:pt>
    <dgm:pt modelId="{137139B7-1C5C-4DC6-94CE-EC80D4FC6583}" type="parTrans" cxnId="{D76460CC-8556-44D6-BD43-E9FAD04B66AA}">
      <dgm:prSet/>
      <dgm:spPr/>
      <dgm:t>
        <a:bodyPr/>
        <a:lstStyle/>
        <a:p>
          <a:endParaRPr lang="en-US"/>
        </a:p>
      </dgm:t>
    </dgm:pt>
    <dgm:pt modelId="{36F1763C-9FC2-4594-9AF4-21046DA571EC}" type="sibTrans" cxnId="{D76460CC-8556-44D6-BD43-E9FAD04B66AA}">
      <dgm:prSet/>
      <dgm:spPr/>
      <dgm:t>
        <a:bodyPr/>
        <a:lstStyle/>
        <a:p>
          <a:endParaRPr lang="en-US"/>
        </a:p>
      </dgm:t>
    </dgm:pt>
    <dgm:pt modelId="{5F5796B5-579F-4118-A959-943FF62C8D3F}" type="pres">
      <dgm:prSet presAssocID="{F7813FA0-0BFB-494B-AB59-B8AF176ED18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B8CA1CA-A929-49E5-A209-063FDD47D912}" type="pres">
      <dgm:prSet presAssocID="{28F2BB68-4AA8-485F-9DF0-3DAEA5E7ACBF}" presName="hierRoot1" presStyleCnt="0"/>
      <dgm:spPr/>
    </dgm:pt>
    <dgm:pt modelId="{01723ED9-5C96-49E9-A497-7C0F1DF8E6F4}" type="pres">
      <dgm:prSet presAssocID="{28F2BB68-4AA8-485F-9DF0-3DAEA5E7ACBF}" presName="composite" presStyleCnt="0"/>
      <dgm:spPr/>
    </dgm:pt>
    <dgm:pt modelId="{E27886A6-FC89-4AC8-9621-1CAD9DD858EA}" type="pres">
      <dgm:prSet presAssocID="{28F2BB68-4AA8-485F-9DF0-3DAEA5E7ACBF}" presName="background" presStyleLbl="node0" presStyleIdx="0" presStyleCnt="4"/>
      <dgm:spPr/>
    </dgm:pt>
    <dgm:pt modelId="{419D9ACB-D6C1-4692-92F0-7FA20E9EFF6E}" type="pres">
      <dgm:prSet presAssocID="{28F2BB68-4AA8-485F-9DF0-3DAEA5E7ACBF}" presName="text" presStyleLbl="fgAcc0" presStyleIdx="0" presStyleCnt="4">
        <dgm:presLayoutVars>
          <dgm:chPref val="3"/>
        </dgm:presLayoutVars>
      </dgm:prSet>
      <dgm:spPr/>
    </dgm:pt>
    <dgm:pt modelId="{72D46F0B-DB24-4FAD-AC1B-8E9E35AE56E0}" type="pres">
      <dgm:prSet presAssocID="{28F2BB68-4AA8-485F-9DF0-3DAEA5E7ACBF}" presName="hierChild2" presStyleCnt="0"/>
      <dgm:spPr/>
    </dgm:pt>
    <dgm:pt modelId="{4DC6BBCE-C4E5-4AA1-ADBB-E7A398D2693A}" type="pres">
      <dgm:prSet presAssocID="{24205C9B-82FA-4D9B-B82C-B8530FFFF892}" presName="hierRoot1" presStyleCnt="0"/>
      <dgm:spPr/>
    </dgm:pt>
    <dgm:pt modelId="{2590FDAC-98AE-4840-82A5-4988A7F10059}" type="pres">
      <dgm:prSet presAssocID="{24205C9B-82FA-4D9B-B82C-B8530FFFF892}" presName="composite" presStyleCnt="0"/>
      <dgm:spPr/>
    </dgm:pt>
    <dgm:pt modelId="{9CB7A1B4-3209-4628-A76F-8DC63313AE09}" type="pres">
      <dgm:prSet presAssocID="{24205C9B-82FA-4D9B-B82C-B8530FFFF892}" presName="background" presStyleLbl="node0" presStyleIdx="1" presStyleCnt="4"/>
      <dgm:spPr/>
    </dgm:pt>
    <dgm:pt modelId="{BADC7FEB-3834-4B97-AA94-3F51FBCCE550}" type="pres">
      <dgm:prSet presAssocID="{24205C9B-82FA-4D9B-B82C-B8530FFFF892}" presName="text" presStyleLbl="fgAcc0" presStyleIdx="1" presStyleCnt="4">
        <dgm:presLayoutVars>
          <dgm:chPref val="3"/>
        </dgm:presLayoutVars>
      </dgm:prSet>
      <dgm:spPr/>
    </dgm:pt>
    <dgm:pt modelId="{5D2EA5CC-7EFB-4F48-9106-79E396C90377}" type="pres">
      <dgm:prSet presAssocID="{24205C9B-82FA-4D9B-B82C-B8530FFFF892}" presName="hierChild2" presStyleCnt="0"/>
      <dgm:spPr/>
    </dgm:pt>
    <dgm:pt modelId="{31C3BEAE-2E85-44F6-A932-1A7B0ADEA0EE}" type="pres">
      <dgm:prSet presAssocID="{2D849723-F39F-4A42-B1C2-FCAD452E4943}" presName="hierRoot1" presStyleCnt="0"/>
      <dgm:spPr/>
    </dgm:pt>
    <dgm:pt modelId="{F3F9F26A-A28C-4E6A-AA16-8F5D748230DC}" type="pres">
      <dgm:prSet presAssocID="{2D849723-F39F-4A42-B1C2-FCAD452E4943}" presName="composite" presStyleCnt="0"/>
      <dgm:spPr/>
    </dgm:pt>
    <dgm:pt modelId="{76E7322C-52DA-47EE-AEC1-D088C1E4AD7A}" type="pres">
      <dgm:prSet presAssocID="{2D849723-F39F-4A42-B1C2-FCAD452E4943}" presName="background" presStyleLbl="node0" presStyleIdx="2" presStyleCnt="4"/>
      <dgm:spPr/>
    </dgm:pt>
    <dgm:pt modelId="{981902FC-F1F7-48BF-9E54-70FE504AC450}" type="pres">
      <dgm:prSet presAssocID="{2D849723-F39F-4A42-B1C2-FCAD452E4943}" presName="text" presStyleLbl="fgAcc0" presStyleIdx="2" presStyleCnt="4">
        <dgm:presLayoutVars>
          <dgm:chPref val="3"/>
        </dgm:presLayoutVars>
      </dgm:prSet>
      <dgm:spPr/>
    </dgm:pt>
    <dgm:pt modelId="{224D2E92-D0AA-42DB-99E5-1E24D3A1DD30}" type="pres">
      <dgm:prSet presAssocID="{2D849723-F39F-4A42-B1C2-FCAD452E4943}" presName="hierChild2" presStyleCnt="0"/>
      <dgm:spPr/>
    </dgm:pt>
    <dgm:pt modelId="{9F83392F-0522-417E-B920-8243C9431752}" type="pres">
      <dgm:prSet presAssocID="{E5CF5527-FEFD-4843-9055-A78E3A615439}" presName="hierRoot1" presStyleCnt="0"/>
      <dgm:spPr/>
    </dgm:pt>
    <dgm:pt modelId="{AF1BF2A2-3F74-4F57-9040-E44149B7027E}" type="pres">
      <dgm:prSet presAssocID="{E5CF5527-FEFD-4843-9055-A78E3A615439}" presName="composite" presStyleCnt="0"/>
      <dgm:spPr/>
    </dgm:pt>
    <dgm:pt modelId="{FFB43684-0683-4795-B363-A9D929E09961}" type="pres">
      <dgm:prSet presAssocID="{E5CF5527-FEFD-4843-9055-A78E3A615439}" presName="background" presStyleLbl="node0" presStyleIdx="3" presStyleCnt="4"/>
      <dgm:spPr/>
    </dgm:pt>
    <dgm:pt modelId="{F93C5ADE-BC00-4440-8A9C-B840DFDD9340}" type="pres">
      <dgm:prSet presAssocID="{E5CF5527-FEFD-4843-9055-A78E3A615439}" presName="text" presStyleLbl="fgAcc0" presStyleIdx="3" presStyleCnt="4">
        <dgm:presLayoutVars>
          <dgm:chPref val="3"/>
        </dgm:presLayoutVars>
      </dgm:prSet>
      <dgm:spPr/>
    </dgm:pt>
    <dgm:pt modelId="{8461A941-8121-4EA1-9512-2F7CFB41A35D}" type="pres">
      <dgm:prSet presAssocID="{E5CF5527-FEFD-4843-9055-A78E3A615439}" presName="hierChild2" presStyleCnt="0"/>
      <dgm:spPr/>
    </dgm:pt>
  </dgm:ptLst>
  <dgm:cxnLst>
    <dgm:cxn modelId="{57542738-9F52-4639-80DB-3D88DC0CB556}" type="presOf" srcId="{28F2BB68-4AA8-485F-9DF0-3DAEA5E7ACBF}" destId="{419D9ACB-D6C1-4692-92F0-7FA20E9EFF6E}" srcOrd="0" destOrd="0" presId="urn:microsoft.com/office/officeart/2005/8/layout/hierarchy1"/>
    <dgm:cxn modelId="{AA3FF238-69BC-4528-A7B9-901EDFFF84B0}" srcId="{F7813FA0-0BFB-494B-AB59-B8AF176ED18A}" destId="{28F2BB68-4AA8-485F-9DF0-3DAEA5E7ACBF}" srcOrd="0" destOrd="0" parTransId="{B675B62C-0E4B-4E27-A3A2-D0C0895CBF60}" sibTransId="{41FA487C-D133-41C2-9C6B-0BB0A0EC1FFD}"/>
    <dgm:cxn modelId="{6ACE4B86-AB93-4234-8125-B797A7B22F7C}" srcId="{F7813FA0-0BFB-494B-AB59-B8AF176ED18A}" destId="{2D849723-F39F-4A42-B1C2-FCAD452E4943}" srcOrd="2" destOrd="0" parTransId="{03CEFCC3-2DC1-4705-8F6E-026740319EFC}" sibTransId="{BBFA7409-A5FD-4C05-A9D1-25D0067E7B3C}"/>
    <dgm:cxn modelId="{BCBEEBA9-E93A-4FE2-970E-71D656C4F297}" type="presOf" srcId="{E5CF5527-FEFD-4843-9055-A78E3A615439}" destId="{F93C5ADE-BC00-4440-8A9C-B840DFDD9340}" srcOrd="0" destOrd="0" presId="urn:microsoft.com/office/officeart/2005/8/layout/hierarchy1"/>
    <dgm:cxn modelId="{E9ED75AD-CB69-44A8-B48B-2DA559C02F1F}" type="presOf" srcId="{F7813FA0-0BFB-494B-AB59-B8AF176ED18A}" destId="{5F5796B5-579F-4118-A959-943FF62C8D3F}" srcOrd="0" destOrd="0" presId="urn:microsoft.com/office/officeart/2005/8/layout/hierarchy1"/>
    <dgm:cxn modelId="{2C6DC1AD-190D-4BE6-B601-A1BF92C3164F}" type="presOf" srcId="{2D849723-F39F-4A42-B1C2-FCAD452E4943}" destId="{981902FC-F1F7-48BF-9E54-70FE504AC450}" srcOrd="0" destOrd="0" presId="urn:microsoft.com/office/officeart/2005/8/layout/hierarchy1"/>
    <dgm:cxn modelId="{D76460CC-8556-44D6-BD43-E9FAD04B66AA}" srcId="{F7813FA0-0BFB-494B-AB59-B8AF176ED18A}" destId="{E5CF5527-FEFD-4843-9055-A78E3A615439}" srcOrd="3" destOrd="0" parTransId="{137139B7-1C5C-4DC6-94CE-EC80D4FC6583}" sibTransId="{36F1763C-9FC2-4594-9AF4-21046DA571EC}"/>
    <dgm:cxn modelId="{539794E5-B3A0-40CA-8B6A-FF625811378B}" type="presOf" srcId="{24205C9B-82FA-4D9B-B82C-B8530FFFF892}" destId="{BADC7FEB-3834-4B97-AA94-3F51FBCCE550}" srcOrd="0" destOrd="0" presId="urn:microsoft.com/office/officeart/2005/8/layout/hierarchy1"/>
    <dgm:cxn modelId="{BD2E0EEB-25FF-401B-8F36-DBB8E6E01AE6}" srcId="{F7813FA0-0BFB-494B-AB59-B8AF176ED18A}" destId="{24205C9B-82FA-4D9B-B82C-B8530FFFF892}" srcOrd="1" destOrd="0" parTransId="{A801CDCF-3A2B-4E5B-99DF-68D0AE535DA8}" sibTransId="{9C47AEC2-BF50-48B8-A1B8-FAB6D882DE90}"/>
    <dgm:cxn modelId="{E16BC83C-5A69-4E2F-9EC2-B372448742DA}" type="presParOf" srcId="{5F5796B5-579F-4118-A959-943FF62C8D3F}" destId="{9B8CA1CA-A929-49E5-A209-063FDD47D912}" srcOrd="0" destOrd="0" presId="urn:microsoft.com/office/officeart/2005/8/layout/hierarchy1"/>
    <dgm:cxn modelId="{1D37D11C-6E68-47CB-BF33-602CB0F238D3}" type="presParOf" srcId="{9B8CA1CA-A929-49E5-A209-063FDD47D912}" destId="{01723ED9-5C96-49E9-A497-7C0F1DF8E6F4}" srcOrd="0" destOrd="0" presId="urn:microsoft.com/office/officeart/2005/8/layout/hierarchy1"/>
    <dgm:cxn modelId="{E93D4E24-EB91-414D-A513-0FC8C9616C6E}" type="presParOf" srcId="{01723ED9-5C96-49E9-A497-7C0F1DF8E6F4}" destId="{E27886A6-FC89-4AC8-9621-1CAD9DD858EA}" srcOrd="0" destOrd="0" presId="urn:microsoft.com/office/officeart/2005/8/layout/hierarchy1"/>
    <dgm:cxn modelId="{20E4B135-62A9-48C1-8E0E-4C5432796D51}" type="presParOf" srcId="{01723ED9-5C96-49E9-A497-7C0F1DF8E6F4}" destId="{419D9ACB-D6C1-4692-92F0-7FA20E9EFF6E}" srcOrd="1" destOrd="0" presId="urn:microsoft.com/office/officeart/2005/8/layout/hierarchy1"/>
    <dgm:cxn modelId="{F61E69C4-39D7-49AD-8E9B-5C8B82D822EC}" type="presParOf" srcId="{9B8CA1CA-A929-49E5-A209-063FDD47D912}" destId="{72D46F0B-DB24-4FAD-AC1B-8E9E35AE56E0}" srcOrd="1" destOrd="0" presId="urn:microsoft.com/office/officeart/2005/8/layout/hierarchy1"/>
    <dgm:cxn modelId="{ED4A4D16-A9CC-4A37-9652-FFB343D7971E}" type="presParOf" srcId="{5F5796B5-579F-4118-A959-943FF62C8D3F}" destId="{4DC6BBCE-C4E5-4AA1-ADBB-E7A398D2693A}" srcOrd="1" destOrd="0" presId="urn:microsoft.com/office/officeart/2005/8/layout/hierarchy1"/>
    <dgm:cxn modelId="{9D5F68AC-36E5-4B0C-BC83-FE74DF129FFC}" type="presParOf" srcId="{4DC6BBCE-C4E5-4AA1-ADBB-E7A398D2693A}" destId="{2590FDAC-98AE-4840-82A5-4988A7F10059}" srcOrd="0" destOrd="0" presId="urn:microsoft.com/office/officeart/2005/8/layout/hierarchy1"/>
    <dgm:cxn modelId="{A44065B9-F1E6-4FE7-957B-2D49A6788871}" type="presParOf" srcId="{2590FDAC-98AE-4840-82A5-4988A7F10059}" destId="{9CB7A1B4-3209-4628-A76F-8DC63313AE09}" srcOrd="0" destOrd="0" presId="urn:microsoft.com/office/officeart/2005/8/layout/hierarchy1"/>
    <dgm:cxn modelId="{C55DA081-640E-43E2-97A9-17AD349B5B53}" type="presParOf" srcId="{2590FDAC-98AE-4840-82A5-4988A7F10059}" destId="{BADC7FEB-3834-4B97-AA94-3F51FBCCE550}" srcOrd="1" destOrd="0" presId="urn:microsoft.com/office/officeart/2005/8/layout/hierarchy1"/>
    <dgm:cxn modelId="{E1CAD5E8-39E2-4DB4-B3F4-113A8C5DCD3A}" type="presParOf" srcId="{4DC6BBCE-C4E5-4AA1-ADBB-E7A398D2693A}" destId="{5D2EA5CC-7EFB-4F48-9106-79E396C90377}" srcOrd="1" destOrd="0" presId="urn:microsoft.com/office/officeart/2005/8/layout/hierarchy1"/>
    <dgm:cxn modelId="{4414BFC5-8701-40BA-88AA-EAA7CA6E5886}" type="presParOf" srcId="{5F5796B5-579F-4118-A959-943FF62C8D3F}" destId="{31C3BEAE-2E85-44F6-A932-1A7B0ADEA0EE}" srcOrd="2" destOrd="0" presId="urn:microsoft.com/office/officeart/2005/8/layout/hierarchy1"/>
    <dgm:cxn modelId="{9A04CED1-E73E-435C-BAA8-F94056C89381}" type="presParOf" srcId="{31C3BEAE-2E85-44F6-A932-1A7B0ADEA0EE}" destId="{F3F9F26A-A28C-4E6A-AA16-8F5D748230DC}" srcOrd="0" destOrd="0" presId="urn:microsoft.com/office/officeart/2005/8/layout/hierarchy1"/>
    <dgm:cxn modelId="{EB5BD335-42A3-4D2F-9DD5-38873A86F02D}" type="presParOf" srcId="{F3F9F26A-A28C-4E6A-AA16-8F5D748230DC}" destId="{76E7322C-52DA-47EE-AEC1-D088C1E4AD7A}" srcOrd="0" destOrd="0" presId="urn:microsoft.com/office/officeart/2005/8/layout/hierarchy1"/>
    <dgm:cxn modelId="{327CD6AB-AEF6-4555-AE8D-350AB44E324C}" type="presParOf" srcId="{F3F9F26A-A28C-4E6A-AA16-8F5D748230DC}" destId="{981902FC-F1F7-48BF-9E54-70FE504AC450}" srcOrd="1" destOrd="0" presId="urn:microsoft.com/office/officeart/2005/8/layout/hierarchy1"/>
    <dgm:cxn modelId="{885F74C1-307A-499D-863A-0DC1ABA51F66}" type="presParOf" srcId="{31C3BEAE-2E85-44F6-A932-1A7B0ADEA0EE}" destId="{224D2E92-D0AA-42DB-99E5-1E24D3A1DD30}" srcOrd="1" destOrd="0" presId="urn:microsoft.com/office/officeart/2005/8/layout/hierarchy1"/>
    <dgm:cxn modelId="{63AEDAB1-B02D-448F-AB01-897D40427219}" type="presParOf" srcId="{5F5796B5-579F-4118-A959-943FF62C8D3F}" destId="{9F83392F-0522-417E-B920-8243C9431752}" srcOrd="3" destOrd="0" presId="urn:microsoft.com/office/officeart/2005/8/layout/hierarchy1"/>
    <dgm:cxn modelId="{565C8534-4A16-4A96-99E4-8C5561146E36}" type="presParOf" srcId="{9F83392F-0522-417E-B920-8243C9431752}" destId="{AF1BF2A2-3F74-4F57-9040-E44149B7027E}" srcOrd="0" destOrd="0" presId="urn:microsoft.com/office/officeart/2005/8/layout/hierarchy1"/>
    <dgm:cxn modelId="{D5B047BD-657C-4102-9C73-ECD13586C71A}" type="presParOf" srcId="{AF1BF2A2-3F74-4F57-9040-E44149B7027E}" destId="{FFB43684-0683-4795-B363-A9D929E09961}" srcOrd="0" destOrd="0" presId="urn:microsoft.com/office/officeart/2005/8/layout/hierarchy1"/>
    <dgm:cxn modelId="{1E835CC9-518A-4795-9B41-CB075AAEBE2A}" type="presParOf" srcId="{AF1BF2A2-3F74-4F57-9040-E44149B7027E}" destId="{F93C5ADE-BC00-4440-8A9C-B840DFDD9340}" srcOrd="1" destOrd="0" presId="urn:microsoft.com/office/officeart/2005/8/layout/hierarchy1"/>
    <dgm:cxn modelId="{988B5850-EDFE-4AE5-B591-06DEB34288F7}" type="presParOf" srcId="{9F83392F-0522-417E-B920-8243C9431752}" destId="{8461A941-8121-4EA1-9512-2F7CFB41A35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2AB1D-6E63-4415-B797-8CD34E2F8562}">
      <dsp:nvSpPr>
        <dsp:cNvPr id="0" name=""/>
        <dsp:cNvSpPr/>
      </dsp:nvSpPr>
      <dsp:spPr>
        <a:xfrm>
          <a:off x="7017" y="1003300"/>
          <a:ext cx="2193824" cy="26325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701" tIns="0" rIns="216701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17 </a:t>
          </a:r>
          <a:r>
            <a:rPr lang="en-GB" sz="2000" kern="1200" dirty="0" err="1"/>
            <a:t>Juni</a:t>
          </a:r>
          <a:r>
            <a:rPr lang="en-GB" sz="2000" kern="1200" dirty="0"/>
            <a:t> 2024 23.59 WIB </a:t>
          </a:r>
          <a:br>
            <a:rPr lang="en-GB" sz="2000" kern="1200" dirty="0"/>
          </a:br>
          <a:r>
            <a:rPr lang="en-GB" sz="2000" kern="1200" dirty="0"/>
            <a:t>Batas submit Technical Report</a:t>
          </a:r>
        </a:p>
      </dsp:txBody>
      <dsp:txXfrm>
        <a:off x="7017" y="2056336"/>
        <a:ext cx="2193824" cy="1579553"/>
      </dsp:txXfrm>
    </dsp:sp>
    <dsp:sp modelId="{9E18D114-8B58-4A96-BDCA-E5A4F1FACE7D}">
      <dsp:nvSpPr>
        <dsp:cNvPr id="0" name=""/>
        <dsp:cNvSpPr/>
      </dsp:nvSpPr>
      <dsp:spPr>
        <a:xfrm>
          <a:off x="7017" y="1003300"/>
          <a:ext cx="2193824" cy="105303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701" tIns="165100" rIns="216701" bIns="16510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400" kern="1200"/>
            <a:t>01</a:t>
          </a:r>
        </a:p>
      </dsp:txBody>
      <dsp:txXfrm>
        <a:off x="7017" y="1003300"/>
        <a:ext cx="2193824" cy="1053035"/>
      </dsp:txXfrm>
    </dsp:sp>
    <dsp:sp modelId="{F51E4D08-AB68-4FE5-AEDB-9DDD32BBF06F}">
      <dsp:nvSpPr>
        <dsp:cNvPr id="0" name=""/>
        <dsp:cNvSpPr/>
      </dsp:nvSpPr>
      <dsp:spPr>
        <a:xfrm>
          <a:off x="2376348" y="1003300"/>
          <a:ext cx="2193824" cy="26325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701" tIns="0" rIns="216701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18 </a:t>
          </a:r>
          <a:r>
            <a:rPr lang="en-GB" sz="2000" kern="1200" dirty="0" err="1"/>
            <a:t>Juni</a:t>
          </a:r>
          <a:r>
            <a:rPr lang="en-GB" sz="2000" kern="1200" dirty="0"/>
            <a:t> – 22 Juli 2024</a:t>
          </a:r>
          <a:br>
            <a:rPr lang="en-GB" sz="2000" kern="1200" dirty="0"/>
          </a:br>
          <a:r>
            <a:rPr lang="en-GB" sz="2000" kern="1200" dirty="0" err="1"/>
            <a:t>Penjurian</a:t>
          </a:r>
          <a:r>
            <a:rPr lang="en-GB" sz="2000" kern="1200" dirty="0"/>
            <a:t> </a:t>
          </a:r>
          <a:r>
            <a:rPr lang="en-GB" sz="2000" kern="1200" dirty="0" err="1"/>
            <a:t>penyisihan</a:t>
          </a:r>
          <a:r>
            <a:rPr lang="en-GB" sz="2000" kern="1200" dirty="0"/>
            <a:t> </a:t>
          </a:r>
        </a:p>
      </dsp:txBody>
      <dsp:txXfrm>
        <a:off x="2376348" y="2056336"/>
        <a:ext cx="2193824" cy="1579553"/>
      </dsp:txXfrm>
    </dsp:sp>
    <dsp:sp modelId="{6BAEB2AB-FB94-4B11-855B-8E4DD4603CC0}">
      <dsp:nvSpPr>
        <dsp:cNvPr id="0" name=""/>
        <dsp:cNvSpPr/>
      </dsp:nvSpPr>
      <dsp:spPr>
        <a:xfrm>
          <a:off x="2376348" y="1003300"/>
          <a:ext cx="2193824" cy="105303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701" tIns="165100" rIns="216701" bIns="16510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400" kern="1200"/>
            <a:t>02</a:t>
          </a:r>
        </a:p>
      </dsp:txBody>
      <dsp:txXfrm>
        <a:off x="2376348" y="1003300"/>
        <a:ext cx="2193824" cy="1053035"/>
      </dsp:txXfrm>
    </dsp:sp>
    <dsp:sp modelId="{782DDDD7-B39B-441D-8339-EA198AC6529F}">
      <dsp:nvSpPr>
        <dsp:cNvPr id="0" name=""/>
        <dsp:cNvSpPr/>
      </dsp:nvSpPr>
      <dsp:spPr>
        <a:xfrm>
          <a:off x="4745678" y="1003300"/>
          <a:ext cx="2193824" cy="26325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701" tIns="0" rIns="216701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9 Sept 2024 10.00-17.30 WIB</a:t>
          </a:r>
          <a:br>
            <a:rPr lang="en-GB" sz="2000" kern="1200" dirty="0"/>
          </a:br>
          <a:r>
            <a:rPr lang="en-GB" sz="2000" kern="1200" dirty="0"/>
            <a:t>Set-up workstation</a:t>
          </a:r>
        </a:p>
      </dsp:txBody>
      <dsp:txXfrm>
        <a:off x="4745678" y="2056336"/>
        <a:ext cx="2193824" cy="1579553"/>
      </dsp:txXfrm>
    </dsp:sp>
    <dsp:sp modelId="{0F4901A8-0349-4251-B976-D831B6550B21}">
      <dsp:nvSpPr>
        <dsp:cNvPr id="0" name=""/>
        <dsp:cNvSpPr/>
      </dsp:nvSpPr>
      <dsp:spPr>
        <a:xfrm>
          <a:off x="4745678" y="1003300"/>
          <a:ext cx="2193824" cy="105303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701" tIns="165100" rIns="216701" bIns="16510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400" kern="1200"/>
            <a:t>03</a:t>
          </a:r>
        </a:p>
      </dsp:txBody>
      <dsp:txXfrm>
        <a:off x="4745678" y="1003300"/>
        <a:ext cx="2193824" cy="1053035"/>
      </dsp:txXfrm>
    </dsp:sp>
    <dsp:sp modelId="{782F7D80-4970-47B0-A838-6A9E360A896B}">
      <dsp:nvSpPr>
        <dsp:cNvPr id="0" name=""/>
        <dsp:cNvSpPr/>
      </dsp:nvSpPr>
      <dsp:spPr>
        <a:xfrm>
          <a:off x="7115008" y="1003300"/>
          <a:ext cx="2193824" cy="26325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701" tIns="0" rIns="216701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10 Sept 2024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13.00-18.00 WIB</a:t>
          </a:r>
          <a:br>
            <a:rPr lang="en-GB" sz="2000" kern="1200" dirty="0"/>
          </a:br>
          <a:r>
            <a:rPr lang="en-GB" sz="2000" b="0" i="0" kern="1200" dirty="0" err="1"/>
            <a:t>Penyelesaian</a:t>
          </a:r>
          <a:r>
            <a:rPr lang="en-GB" sz="2000" b="0" i="0" kern="1200" dirty="0"/>
            <a:t> </a:t>
          </a:r>
          <a:r>
            <a:rPr lang="en-GB" sz="2000" b="0" i="0" kern="1200" dirty="0" err="1"/>
            <a:t>kasus</a:t>
          </a:r>
          <a:endParaRPr lang="en-GB" sz="2000" kern="1200" dirty="0"/>
        </a:p>
      </dsp:txBody>
      <dsp:txXfrm>
        <a:off x="7115008" y="2056336"/>
        <a:ext cx="2193824" cy="1579553"/>
      </dsp:txXfrm>
    </dsp:sp>
    <dsp:sp modelId="{8112D709-5CA1-4E39-996E-233DB2B89A28}">
      <dsp:nvSpPr>
        <dsp:cNvPr id="0" name=""/>
        <dsp:cNvSpPr/>
      </dsp:nvSpPr>
      <dsp:spPr>
        <a:xfrm>
          <a:off x="7115008" y="1003300"/>
          <a:ext cx="2193824" cy="105303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701" tIns="165100" rIns="216701" bIns="16510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400" kern="1200"/>
            <a:t>04</a:t>
          </a:r>
        </a:p>
      </dsp:txBody>
      <dsp:txXfrm>
        <a:off x="7115008" y="1003300"/>
        <a:ext cx="2193824" cy="1053035"/>
      </dsp:txXfrm>
    </dsp:sp>
    <dsp:sp modelId="{2D59DC70-12D1-4045-BD6D-D822080F7764}">
      <dsp:nvSpPr>
        <dsp:cNvPr id="0" name=""/>
        <dsp:cNvSpPr/>
      </dsp:nvSpPr>
      <dsp:spPr>
        <a:xfrm>
          <a:off x="9484338" y="1003300"/>
          <a:ext cx="2193824" cy="263258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701" tIns="0" rIns="216701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11 Sept 2023</a:t>
          </a:r>
          <a:br>
            <a:rPr lang="en-GB" sz="2000" kern="1200" dirty="0"/>
          </a:br>
          <a:r>
            <a:rPr lang="en-GB" sz="2000" kern="1200" dirty="0"/>
            <a:t>08.00-17.00 WIB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i="0" kern="1200" dirty="0" err="1"/>
            <a:t>Presentasi</a:t>
          </a:r>
          <a:endParaRPr lang="en-GB" sz="2000" kern="1200" dirty="0"/>
        </a:p>
      </dsp:txBody>
      <dsp:txXfrm>
        <a:off x="9484338" y="2056336"/>
        <a:ext cx="2193824" cy="1579553"/>
      </dsp:txXfrm>
    </dsp:sp>
    <dsp:sp modelId="{13C47C93-F88B-493A-80EB-5E5334140251}">
      <dsp:nvSpPr>
        <dsp:cNvPr id="0" name=""/>
        <dsp:cNvSpPr/>
      </dsp:nvSpPr>
      <dsp:spPr>
        <a:xfrm>
          <a:off x="9484338" y="1003300"/>
          <a:ext cx="2193824" cy="105303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701" tIns="165100" rIns="216701" bIns="16510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400" kern="1200"/>
            <a:t>05</a:t>
          </a:r>
        </a:p>
      </dsp:txBody>
      <dsp:txXfrm>
        <a:off x="9484338" y="1003300"/>
        <a:ext cx="2193824" cy="10530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0AAAB7-2934-4123-B04D-3997396A4EF4}">
      <dsp:nvSpPr>
        <dsp:cNvPr id="0" name=""/>
        <dsp:cNvSpPr/>
      </dsp:nvSpPr>
      <dsp:spPr>
        <a:xfrm>
          <a:off x="2831695" y="0"/>
          <a:ext cx="8384459" cy="157268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b="0" i="0" kern="1200" dirty="0" err="1">
              <a:effectLst/>
              <a:latin typeface="Calibri" panose="020F0502020204030204" pitchFamily="34" charset="0"/>
            </a:rPr>
            <a:t>Laporan</a:t>
          </a:r>
          <a:r>
            <a:rPr lang="en-GB" sz="2400" b="0" i="0" kern="1200" dirty="0">
              <a:effectLst/>
              <a:latin typeface="Calibri" panose="020F0502020204030204" pitchFamily="34" charset="0"/>
            </a:rPr>
            <a:t> </a:t>
          </a:r>
          <a:r>
            <a:rPr lang="en-GB" sz="2400" b="0" i="0" kern="1200" dirty="0" err="1">
              <a:effectLst/>
              <a:latin typeface="Calibri" panose="020F0502020204030204" pitchFamily="34" charset="0"/>
            </a:rPr>
            <a:t>teknikal</a:t>
          </a:r>
          <a:r>
            <a:rPr lang="en-GB" sz="2400" b="0" i="0" kern="1200" dirty="0">
              <a:effectLst/>
              <a:latin typeface="Calibri" panose="020F0502020204030204" pitchFamily="34" charset="0"/>
            </a:rPr>
            <a:t> </a:t>
          </a:r>
          <a:r>
            <a:rPr lang="en-GB" sz="2400" b="0" i="0" kern="1200" dirty="0" err="1">
              <a:effectLst/>
              <a:latin typeface="Calibri" panose="020F0502020204030204" pitchFamily="34" charset="0"/>
            </a:rPr>
            <a:t>kegiatan</a:t>
          </a:r>
          <a:r>
            <a:rPr lang="en-GB" sz="2400" b="0" i="0" kern="1200" dirty="0">
              <a:effectLst/>
              <a:latin typeface="Calibri" panose="020F0502020204030204" pitchFamily="34" charset="0"/>
            </a:rPr>
            <a:t> </a:t>
          </a:r>
          <a:r>
            <a:rPr lang="en-GB" sz="2400" b="0" i="0" kern="1200" dirty="0" err="1">
              <a:effectLst/>
              <a:latin typeface="Calibri" panose="020F0502020204030204" pitchFamily="34" charset="0"/>
            </a:rPr>
            <a:t>penambangan</a:t>
          </a:r>
          <a:r>
            <a:rPr lang="en-GB" sz="2400" b="0" i="0" kern="1200" dirty="0">
              <a:effectLst/>
              <a:latin typeface="Calibri" panose="020F0502020204030204" pitchFamily="34" charset="0"/>
            </a:rPr>
            <a:t> data</a:t>
          </a:r>
          <a:endParaRPr lang="en-GB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b="0" i="0" kern="1200" dirty="0"/>
            <a:t>Tema: </a:t>
          </a:r>
          <a:r>
            <a:rPr lang="en-GB" sz="2400" b="1" i="0" kern="1200" dirty="0" err="1"/>
            <a:t>Penambangan</a:t>
          </a:r>
          <a:r>
            <a:rPr lang="en-GB" sz="2400" b="1" i="0" kern="1200" dirty="0"/>
            <a:t> Data </a:t>
          </a:r>
          <a:r>
            <a:rPr lang="en-GB" sz="2400" b="1" i="0" kern="1200" dirty="0" err="1"/>
            <a:t>untuk</a:t>
          </a:r>
          <a:r>
            <a:rPr lang="en-GB" sz="2400" b="1" i="0" kern="1200" dirty="0"/>
            <a:t> </a:t>
          </a:r>
          <a:r>
            <a:rPr lang="en-GB" sz="2400" b="1" i="0" kern="1200" dirty="0" err="1"/>
            <a:t>Peningkatan</a:t>
          </a:r>
          <a:r>
            <a:rPr lang="en-GB" sz="2400" b="1" i="0" kern="1200" dirty="0"/>
            <a:t> </a:t>
          </a:r>
          <a:r>
            <a:rPr lang="en-GB" sz="2400" b="1" i="0" kern="1200" dirty="0" err="1"/>
            <a:t>Pelayanan</a:t>
          </a:r>
          <a:r>
            <a:rPr lang="en-GB" sz="2400" b="1" i="0" kern="1200" dirty="0"/>
            <a:t> Publik </a:t>
          </a:r>
          <a:r>
            <a:rPr lang="en-GB" sz="2400" b="1" i="0" kern="1200" dirty="0" err="1"/>
            <a:t>menuju</a:t>
          </a:r>
          <a:r>
            <a:rPr lang="en-GB" sz="2400" b="1" i="0" kern="1200" dirty="0"/>
            <a:t> Masyarakat Indonesia yang Sejahtera</a:t>
          </a:r>
          <a:endParaRPr lang="en-GB" sz="2400" kern="1200" dirty="0"/>
        </a:p>
      </dsp:txBody>
      <dsp:txXfrm>
        <a:off x="2831695" y="196586"/>
        <a:ext cx="7794702" cy="1179513"/>
      </dsp:txXfrm>
    </dsp:sp>
    <dsp:sp modelId="{2C26F376-0B96-4D04-AC41-1A0E3E581B9F}">
      <dsp:nvSpPr>
        <dsp:cNvPr id="0" name=""/>
        <dsp:cNvSpPr/>
      </dsp:nvSpPr>
      <dsp:spPr>
        <a:xfrm>
          <a:off x="221524" y="0"/>
          <a:ext cx="2610170" cy="1572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Technical report </a:t>
          </a:r>
          <a:r>
            <a:rPr lang="en-GB" sz="2800" kern="1200" dirty="0" err="1"/>
            <a:t>sesuai</a:t>
          </a:r>
          <a:r>
            <a:rPr lang="en-GB" sz="2800" kern="1200" dirty="0"/>
            <a:t> </a:t>
          </a:r>
          <a:r>
            <a:rPr lang="en-GB" sz="2800" kern="1200" dirty="0" err="1"/>
            <a:t>tema</a:t>
          </a:r>
          <a:endParaRPr lang="en-GB" sz="2800" kern="1200" dirty="0"/>
        </a:p>
      </dsp:txBody>
      <dsp:txXfrm>
        <a:off x="298296" y="76772"/>
        <a:ext cx="2456626" cy="1419141"/>
      </dsp:txXfrm>
    </dsp:sp>
    <dsp:sp modelId="{A3D7AF94-1718-4BE3-B892-3005E4D88026}">
      <dsp:nvSpPr>
        <dsp:cNvPr id="0" name=""/>
        <dsp:cNvSpPr/>
      </dsp:nvSpPr>
      <dsp:spPr>
        <a:xfrm>
          <a:off x="2831695" y="1729954"/>
          <a:ext cx="8384459" cy="157268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b="0" i="0" kern="1200" dirty="0">
              <a:effectLst/>
              <a:latin typeface="Calibri" panose="020F0502020204030204" pitchFamily="34" charset="0"/>
            </a:rPr>
            <a:t>PDF </a:t>
          </a:r>
          <a:r>
            <a:rPr lang="en-GB" sz="2200" b="0" i="0" kern="1200" dirty="0" err="1">
              <a:effectLst/>
              <a:latin typeface="Calibri" panose="020F0502020204030204" pitchFamily="34" charset="0"/>
            </a:rPr>
            <a:t>dengan</a:t>
          </a:r>
          <a:r>
            <a:rPr lang="en-GB" sz="2200" b="0" i="0" kern="1200" dirty="0">
              <a:effectLst/>
              <a:latin typeface="Calibri" panose="020F0502020204030204" pitchFamily="34" charset="0"/>
            </a:rPr>
            <a:t> format </a:t>
          </a:r>
          <a:r>
            <a:rPr lang="en-GB" sz="2200" b="0" i="0" kern="1200" dirty="0" err="1">
              <a:effectLst/>
              <a:latin typeface="Calibri" panose="020F0502020204030204" pitchFamily="34" charset="0"/>
            </a:rPr>
            <a:t>penamaan</a:t>
          </a:r>
          <a:r>
            <a:rPr lang="en-GB" sz="2200" b="0" i="0" kern="1200" dirty="0">
              <a:effectLst/>
              <a:latin typeface="Calibri" panose="020F0502020204030204" pitchFamily="34" charset="0"/>
            </a:rPr>
            <a:t> </a:t>
          </a:r>
          <a:r>
            <a:rPr lang="en-GB" sz="2200" b="0" i="1" kern="1200" dirty="0">
              <a:effectLst/>
              <a:latin typeface="Calibri-Italic"/>
            </a:rPr>
            <a:t>“</a:t>
          </a:r>
          <a:r>
            <a:rPr lang="en-GB" sz="2200" b="0" i="0" kern="1200" dirty="0"/>
            <a:t>GEMASTIK XVII </a:t>
          </a:r>
          <a:r>
            <a:rPr lang="en-GB" sz="2200" b="0" i="0" kern="1200" dirty="0" err="1"/>
            <a:t>Penambangan</a:t>
          </a:r>
          <a:r>
            <a:rPr lang="en-GB" sz="2200" b="0" i="0" kern="1200" dirty="0"/>
            <a:t> Data - &lt;ID Tim&gt; - &lt;Nama Tim&gt; - &lt;</a:t>
          </a:r>
          <a:r>
            <a:rPr lang="en-GB" sz="2200" b="0" i="0" kern="1200" dirty="0" err="1"/>
            <a:t>Judul</a:t>
          </a:r>
          <a:r>
            <a:rPr lang="en-GB" sz="2200" b="0" i="0" kern="1200" dirty="0"/>
            <a:t> </a:t>
          </a:r>
          <a:r>
            <a:rPr lang="en-GB" sz="2200" b="0" i="0" kern="1200" dirty="0" err="1"/>
            <a:t>Karya</a:t>
          </a:r>
          <a:r>
            <a:rPr lang="en-GB" sz="2200" b="0" i="0" kern="1200" dirty="0"/>
            <a:t>&gt;.pdf”</a:t>
          </a:r>
          <a:endParaRPr lang="en-GB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b="0" i="0" kern="1200" dirty="0" err="1">
              <a:effectLst/>
              <a:latin typeface="Calibri" panose="020F0502020204030204" pitchFamily="34" charset="0"/>
            </a:rPr>
            <a:t>ukuran</a:t>
          </a:r>
          <a:r>
            <a:rPr lang="en-GB" sz="2200" b="0" i="0" kern="1200" dirty="0">
              <a:effectLst/>
              <a:latin typeface="Calibri" panose="020F0502020204030204" pitchFamily="34" charset="0"/>
            </a:rPr>
            <a:t> </a:t>
          </a:r>
          <a:r>
            <a:rPr lang="en-GB" sz="2200" b="0" i="0" kern="1200" dirty="0" err="1">
              <a:effectLst/>
              <a:latin typeface="Calibri" panose="020F0502020204030204" pitchFamily="34" charset="0"/>
            </a:rPr>
            <a:t>maksimal</a:t>
          </a:r>
          <a:r>
            <a:rPr lang="en-GB" sz="2200" b="0" i="0" kern="1200" dirty="0">
              <a:effectLst/>
              <a:latin typeface="Calibri" panose="020F0502020204030204" pitchFamily="34" charset="0"/>
            </a:rPr>
            <a:t> </a:t>
          </a:r>
          <a:r>
            <a:rPr lang="en-GB" sz="2200" b="0" i="1" kern="1200" dirty="0">
              <a:effectLst/>
              <a:latin typeface="Calibri-Italic"/>
            </a:rPr>
            <a:t>file </a:t>
          </a:r>
          <a:r>
            <a:rPr lang="en-GB" sz="2200" b="0" i="0" kern="1200" dirty="0">
              <a:effectLst/>
              <a:latin typeface="Calibri" panose="020F0502020204030204" pitchFamily="34" charset="0"/>
            </a:rPr>
            <a:t>8 MB</a:t>
          </a:r>
          <a:r>
            <a:rPr lang="en-GB" sz="2200" kern="1200" dirty="0"/>
            <a:t> </a:t>
          </a:r>
        </a:p>
      </dsp:txBody>
      <dsp:txXfrm>
        <a:off x="2831695" y="1926540"/>
        <a:ext cx="7794702" cy="1179513"/>
      </dsp:txXfrm>
    </dsp:sp>
    <dsp:sp modelId="{C255E306-7B39-41B1-A9D5-1922DF9AA528}">
      <dsp:nvSpPr>
        <dsp:cNvPr id="0" name=""/>
        <dsp:cNvSpPr/>
      </dsp:nvSpPr>
      <dsp:spPr>
        <a:xfrm>
          <a:off x="221524" y="1729954"/>
          <a:ext cx="2610170" cy="1572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Format </a:t>
          </a:r>
          <a:r>
            <a:rPr lang="en-GB" sz="2800" kern="1200" dirty="0" err="1"/>
            <a:t>pengumpulan</a:t>
          </a:r>
          <a:endParaRPr lang="en-GB" sz="2800" kern="1200" dirty="0"/>
        </a:p>
      </dsp:txBody>
      <dsp:txXfrm>
        <a:off x="298296" y="1806726"/>
        <a:ext cx="2456626" cy="1419141"/>
      </dsp:txXfrm>
    </dsp:sp>
    <dsp:sp modelId="{C7AC7F25-7564-4BD3-B191-AAEE6800A2D0}">
      <dsp:nvSpPr>
        <dsp:cNvPr id="0" name=""/>
        <dsp:cNvSpPr/>
      </dsp:nvSpPr>
      <dsp:spPr>
        <a:xfrm>
          <a:off x="2831695" y="3459909"/>
          <a:ext cx="8384459" cy="157268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b="0" i="0" kern="1200" dirty="0"/>
            <a:t>paling </a:t>
          </a:r>
          <a:r>
            <a:rPr lang="en-GB" sz="2400" b="0" i="0" kern="1200" dirty="0" err="1"/>
            <a:t>lambat</a:t>
          </a:r>
          <a:r>
            <a:rPr lang="en-GB" sz="2400" b="0" i="0" kern="1200" dirty="0"/>
            <a:t> </a:t>
          </a:r>
          <a:r>
            <a:rPr lang="en-GB" sz="2400" b="0" i="0" kern="1200" dirty="0" err="1"/>
            <a:t>tanggal</a:t>
          </a:r>
          <a:r>
            <a:rPr lang="en-GB" sz="2400" b="0" i="0" kern="1200" dirty="0"/>
            <a:t> </a:t>
          </a:r>
          <a:r>
            <a:rPr lang="en-GB" sz="2400" b="1" i="0" kern="1200" dirty="0"/>
            <a:t>17 </a:t>
          </a:r>
          <a:r>
            <a:rPr lang="en-GB" sz="2400" b="1" i="0" kern="1200" dirty="0" err="1"/>
            <a:t>Juni</a:t>
          </a:r>
          <a:r>
            <a:rPr lang="en-GB" sz="2400" b="1" i="0" kern="1200" dirty="0"/>
            <a:t> 2024 </a:t>
          </a:r>
          <a:r>
            <a:rPr lang="en-GB" sz="2400" b="1" i="0" kern="1200" dirty="0" err="1"/>
            <a:t>pukul</a:t>
          </a:r>
          <a:r>
            <a:rPr lang="en-GB" sz="2400" b="1" i="0" kern="1200" dirty="0"/>
            <a:t> 23.59 WIB</a:t>
          </a:r>
          <a:endParaRPr lang="en-GB" sz="2400" kern="1200" dirty="0"/>
        </a:p>
      </dsp:txBody>
      <dsp:txXfrm>
        <a:off x="2831695" y="3656495"/>
        <a:ext cx="7794702" cy="1179513"/>
      </dsp:txXfrm>
    </dsp:sp>
    <dsp:sp modelId="{9E89964D-132F-4C13-B850-D249FAE5133A}">
      <dsp:nvSpPr>
        <dsp:cNvPr id="0" name=""/>
        <dsp:cNvSpPr/>
      </dsp:nvSpPr>
      <dsp:spPr>
        <a:xfrm>
          <a:off x="221524" y="3459909"/>
          <a:ext cx="2610170" cy="1572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Waktu </a:t>
          </a:r>
          <a:r>
            <a:rPr lang="en-GB" sz="2800" kern="1200" dirty="0" err="1"/>
            <a:t>pengumpulan</a:t>
          </a:r>
          <a:endParaRPr lang="en-GB" sz="2800" kern="1200" dirty="0"/>
        </a:p>
      </dsp:txBody>
      <dsp:txXfrm>
        <a:off x="298296" y="3536681"/>
        <a:ext cx="2456626" cy="14191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50621-04AD-4DF4-8D58-79DE2C803F06}">
      <dsp:nvSpPr>
        <dsp:cNvPr id="0" name=""/>
        <dsp:cNvSpPr/>
      </dsp:nvSpPr>
      <dsp:spPr>
        <a:xfrm>
          <a:off x="1207" y="824366"/>
          <a:ext cx="2077234" cy="1123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530525-284D-4368-B13B-FEA73460E03F}">
      <dsp:nvSpPr>
        <dsp:cNvPr id="0" name=""/>
        <dsp:cNvSpPr/>
      </dsp:nvSpPr>
      <dsp:spPr>
        <a:xfrm>
          <a:off x="197833" y="1011161"/>
          <a:ext cx="2077234" cy="1123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/>
            <a:t>Keaslian</a:t>
          </a:r>
          <a:r>
            <a:rPr lang="en-GB" sz="1800" kern="1200" dirty="0"/>
            <a:t> (</a:t>
          </a:r>
          <a:r>
            <a:rPr lang="en-GB" sz="1800" kern="1200" dirty="0" err="1"/>
            <a:t>pengujian</a:t>
          </a:r>
          <a:r>
            <a:rPr lang="en-GB" sz="1800" kern="1200" dirty="0"/>
            <a:t> </a:t>
          </a:r>
          <a:r>
            <a:rPr lang="en-GB" sz="1800" kern="1200" dirty="0" err="1"/>
            <a:t>terhadap</a:t>
          </a:r>
          <a:r>
            <a:rPr lang="en-GB" sz="1800" kern="1200" dirty="0"/>
            <a:t> </a:t>
          </a:r>
          <a:r>
            <a:rPr lang="en-GB" sz="1800" kern="1200" dirty="0" err="1"/>
            <a:t>plagiarisme</a:t>
          </a:r>
          <a:r>
            <a:rPr lang="en-GB" sz="1800" kern="1200" dirty="0"/>
            <a:t>)</a:t>
          </a:r>
        </a:p>
      </dsp:txBody>
      <dsp:txXfrm>
        <a:off x="230746" y="1044074"/>
        <a:ext cx="2011408" cy="1057892"/>
      </dsp:txXfrm>
    </dsp:sp>
    <dsp:sp modelId="{54B3BBE4-4F17-47B6-A522-3348DD3E0DB9}">
      <dsp:nvSpPr>
        <dsp:cNvPr id="0" name=""/>
        <dsp:cNvSpPr/>
      </dsp:nvSpPr>
      <dsp:spPr>
        <a:xfrm>
          <a:off x="2471694" y="824366"/>
          <a:ext cx="1769635" cy="1123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C05E26-B617-47F4-AEF5-BA6F223C1EEB}">
      <dsp:nvSpPr>
        <dsp:cNvPr id="0" name=""/>
        <dsp:cNvSpPr/>
      </dsp:nvSpPr>
      <dsp:spPr>
        <a:xfrm>
          <a:off x="2668320" y="1011161"/>
          <a:ext cx="1769635" cy="1123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Kebaruan dataset atau metode</a:t>
          </a:r>
          <a:endParaRPr lang="en-US" sz="1800" kern="1200"/>
        </a:p>
      </dsp:txBody>
      <dsp:txXfrm>
        <a:off x="2701233" y="1044074"/>
        <a:ext cx="1703809" cy="1057892"/>
      </dsp:txXfrm>
    </dsp:sp>
    <dsp:sp modelId="{F44EBF05-7198-4DEC-871D-19AB3E9E5CA7}">
      <dsp:nvSpPr>
        <dsp:cNvPr id="0" name=""/>
        <dsp:cNvSpPr/>
      </dsp:nvSpPr>
      <dsp:spPr>
        <a:xfrm>
          <a:off x="4634582" y="824366"/>
          <a:ext cx="1769635" cy="1123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C0F73F-D1EC-4823-AD57-C9EA21B9FD94}">
      <dsp:nvSpPr>
        <dsp:cNvPr id="0" name=""/>
        <dsp:cNvSpPr/>
      </dsp:nvSpPr>
      <dsp:spPr>
        <a:xfrm>
          <a:off x="4831208" y="1011161"/>
          <a:ext cx="1769635" cy="1123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Manfaat</a:t>
          </a:r>
          <a:endParaRPr lang="en-US" sz="1800" kern="1200"/>
        </a:p>
      </dsp:txBody>
      <dsp:txXfrm>
        <a:off x="4864121" y="1044074"/>
        <a:ext cx="1703809" cy="1057892"/>
      </dsp:txXfrm>
    </dsp:sp>
    <dsp:sp modelId="{EBB12AB7-E28E-4D3A-B5C2-934BEA0B6F4C}">
      <dsp:nvSpPr>
        <dsp:cNvPr id="0" name=""/>
        <dsp:cNvSpPr/>
      </dsp:nvSpPr>
      <dsp:spPr>
        <a:xfrm>
          <a:off x="6797470" y="824366"/>
          <a:ext cx="1769635" cy="1123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CBB0C1-A669-4F62-BB11-83435B0E02E6}">
      <dsp:nvSpPr>
        <dsp:cNvPr id="0" name=""/>
        <dsp:cNvSpPr/>
      </dsp:nvSpPr>
      <dsp:spPr>
        <a:xfrm>
          <a:off x="6994097" y="1011161"/>
          <a:ext cx="1769635" cy="1123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Kejelasan tulisan</a:t>
          </a:r>
          <a:endParaRPr lang="en-US" sz="1800" kern="1200"/>
        </a:p>
      </dsp:txBody>
      <dsp:txXfrm>
        <a:off x="7027010" y="1044074"/>
        <a:ext cx="1703809" cy="1057892"/>
      </dsp:txXfrm>
    </dsp:sp>
    <dsp:sp modelId="{36DFDB7D-4233-4C8A-A9C6-143680B839D5}">
      <dsp:nvSpPr>
        <dsp:cNvPr id="0" name=""/>
        <dsp:cNvSpPr/>
      </dsp:nvSpPr>
      <dsp:spPr>
        <a:xfrm>
          <a:off x="8960359" y="824366"/>
          <a:ext cx="1769635" cy="1123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DFFBAF-D91A-42D9-93D1-54C9FC9CE050}">
      <dsp:nvSpPr>
        <dsp:cNvPr id="0" name=""/>
        <dsp:cNvSpPr/>
      </dsp:nvSpPr>
      <dsp:spPr>
        <a:xfrm>
          <a:off x="9156985" y="1011161"/>
          <a:ext cx="1769635" cy="1123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Kelengkapan laporan</a:t>
          </a:r>
          <a:endParaRPr lang="en-US" sz="1800" kern="1200"/>
        </a:p>
      </dsp:txBody>
      <dsp:txXfrm>
        <a:off x="9189898" y="1044074"/>
        <a:ext cx="1703809" cy="10578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16A28-C0D6-4E5C-B1EA-69083C48DB80}">
      <dsp:nvSpPr>
        <dsp:cNvPr id="0" name=""/>
        <dsp:cNvSpPr/>
      </dsp:nvSpPr>
      <dsp:spPr>
        <a:xfrm>
          <a:off x="0" y="307323"/>
          <a:ext cx="6134985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Set up workstation</a:t>
          </a:r>
        </a:p>
      </dsp:txBody>
      <dsp:txXfrm>
        <a:off x="30442" y="337765"/>
        <a:ext cx="6074101" cy="562726"/>
      </dsp:txXfrm>
    </dsp:sp>
    <dsp:sp modelId="{B656D913-475E-4DC9-8003-DD06BE3253CC}">
      <dsp:nvSpPr>
        <dsp:cNvPr id="0" name=""/>
        <dsp:cNvSpPr/>
      </dsp:nvSpPr>
      <dsp:spPr>
        <a:xfrm>
          <a:off x="0" y="930933"/>
          <a:ext cx="6134985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786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9 September 2024 10.00-17.30 WIB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 err="1"/>
            <a:t>Instalasi</a:t>
          </a:r>
          <a:r>
            <a:rPr lang="en-GB" sz="2000" kern="1200" dirty="0"/>
            <a:t> environment pada </a:t>
          </a:r>
          <a:r>
            <a:rPr lang="en-GB" sz="2000" kern="1200" dirty="0" err="1"/>
            <a:t>perangkat</a:t>
          </a:r>
          <a:r>
            <a:rPr lang="en-GB" sz="2000" kern="1200" dirty="0"/>
            <a:t> yang </a:t>
          </a:r>
          <a:r>
            <a:rPr lang="en-GB" sz="2000" kern="1200" dirty="0" err="1"/>
            <a:t>disediakan</a:t>
          </a:r>
          <a:r>
            <a:rPr lang="en-GB" sz="2000" kern="1200" dirty="0"/>
            <a:t> oleh </a:t>
          </a:r>
          <a:r>
            <a:rPr lang="en-GB" sz="2000" kern="1200" dirty="0" err="1"/>
            <a:t>panitia</a:t>
          </a:r>
          <a:r>
            <a:rPr lang="en-GB" sz="2000" kern="1200" dirty="0"/>
            <a:t> </a:t>
          </a:r>
          <a:r>
            <a:rPr lang="en-GB" sz="2000" kern="1200" dirty="0" err="1"/>
            <a:t>untuk</a:t>
          </a:r>
          <a:r>
            <a:rPr lang="en-GB" sz="2000" kern="1200" dirty="0"/>
            <a:t> </a:t>
          </a:r>
          <a:r>
            <a:rPr lang="en-GB" sz="2000" kern="1200" dirty="0" err="1"/>
            <a:t>digunakan</a:t>
          </a:r>
          <a:r>
            <a:rPr lang="en-GB" sz="2000" kern="1200" dirty="0"/>
            <a:t> oleh </a:t>
          </a:r>
          <a:r>
            <a:rPr lang="en-GB" sz="2000" kern="1200" dirty="0" err="1"/>
            <a:t>peserta</a:t>
          </a:r>
          <a:endParaRPr lang="en-GB" sz="2000" kern="1200" dirty="0"/>
        </a:p>
      </dsp:txBody>
      <dsp:txXfrm>
        <a:off x="0" y="930933"/>
        <a:ext cx="6134985" cy="968760"/>
      </dsp:txXfrm>
    </dsp:sp>
    <dsp:sp modelId="{5D790B72-705D-4FC5-8598-624621945A5D}">
      <dsp:nvSpPr>
        <dsp:cNvPr id="0" name=""/>
        <dsp:cNvSpPr/>
      </dsp:nvSpPr>
      <dsp:spPr>
        <a:xfrm>
          <a:off x="0" y="1899693"/>
          <a:ext cx="6134985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 err="1"/>
            <a:t>Penyelesaian</a:t>
          </a:r>
          <a:r>
            <a:rPr lang="en-GB" sz="2600" kern="1200" dirty="0"/>
            <a:t> </a:t>
          </a:r>
          <a:r>
            <a:rPr lang="en-GB" sz="2600" kern="1200" dirty="0" err="1"/>
            <a:t>kasus</a:t>
          </a:r>
          <a:endParaRPr lang="en-GB" sz="2600" kern="1200" dirty="0"/>
        </a:p>
      </dsp:txBody>
      <dsp:txXfrm>
        <a:off x="30442" y="1930135"/>
        <a:ext cx="6074101" cy="562726"/>
      </dsp:txXfrm>
    </dsp:sp>
    <dsp:sp modelId="{5A93930E-0845-4997-9C41-1C39FE663C78}">
      <dsp:nvSpPr>
        <dsp:cNvPr id="0" name=""/>
        <dsp:cNvSpPr/>
      </dsp:nvSpPr>
      <dsp:spPr>
        <a:xfrm>
          <a:off x="0" y="2523303"/>
          <a:ext cx="6134985" cy="1533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786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10 September 2024 13.00-18.00 WIB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 err="1"/>
            <a:t>Peserta</a:t>
          </a:r>
          <a:r>
            <a:rPr lang="en-GB" sz="2000" kern="1200" dirty="0"/>
            <a:t> </a:t>
          </a:r>
          <a:r>
            <a:rPr lang="en-GB" sz="2000" kern="1200" dirty="0" err="1"/>
            <a:t>akan</a:t>
          </a:r>
          <a:r>
            <a:rPr lang="en-GB" sz="2000" kern="1200" dirty="0"/>
            <a:t> </a:t>
          </a:r>
          <a:r>
            <a:rPr lang="en-GB" sz="2000" kern="1200" dirty="0" err="1"/>
            <a:t>diberi</a:t>
          </a:r>
          <a:r>
            <a:rPr lang="en-GB" sz="2000" kern="1200" dirty="0"/>
            <a:t> </a:t>
          </a:r>
          <a:r>
            <a:rPr lang="en-GB" sz="2000" kern="1200" dirty="0" err="1"/>
            <a:t>waktu</a:t>
          </a:r>
          <a:r>
            <a:rPr lang="en-GB" sz="2000" kern="1200" dirty="0"/>
            <a:t> 5 jam </a:t>
          </a:r>
          <a:r>
            <a:rPr lang="en-GB" sz="2000" kern="1200" dirty="0" err="1"/>
            <a:t>untuk</a:t>
          </a:r>
          <a:r>
            <a:rPr lang="en-GB" sz="2000" kern="1200" dirty="0"/>
            <a:t> </a:t>
          </a:r>
          <a:r>
            <a:rPr lang="en-GB" sz="2000" kern="1200" dirty="0" err="1"/>
            <a:t>membangun</a:t>
          </a:r>
          <a:r>
            <a:rPr lang="en-GB" sz="2000" kern="1200" dirty="0"/>
            <a:t> model dan </a:t>
          </a:r>
          <a:r>
            <a:rPr lang="en-GB" sz="2000" kern="1200" dirty="0" err="1"/>
            <a:t>menggunakan</a:t>
          </a:r>
          <a:r>
            <a:rPr lang="en-GB" sz="2000" kern="1200" dirty="0"/>
            <a:t> model </a:t>
          </a:r>
          <a:r>
            <a:rPr lang="en-GB" sz="2000" kern="1200" dirty="0" err="1"/>
            <a:t>tersebut</a:t>
          </a:r>
          <a:r>
            <a:rPr lang="en-GB" sz="2000" kern="1200" dirty="0"/>
            <a:t> </a:t>
          </a:r>
          <a:r>
            <a:rPr lang="en-GB" sz="2000" kern="1200" dirty="0" err="1"/>
            <a:t>untuk</a:t>
          </a:r>
          <a:r>
            <a:rPr lang="en-GB" sz="2000" kern="1200" dirty="0"/>
            <a:t> </a:t>
          </a:r>
          <a:r>
            <a:rPr lang="en-GB" sz="2000" kern="1200" dirty="0" err="1"/>
            <a:t>evaluasi</a:t>
          </a:r>
          <a:r>
            <a:rPr lang="en-GB" sz="2000" kern="1200" dirty="0"/>
            <a:t>. </a:t>
          </a:r>
          <a:r>
            <a:rPr lang="en-GB" sz="2000" kern="1200" dirty="0" err="1"/>
            <a:t>Peserta</a:t>
          </a:r>
          <a:r>
            <a:rPr lang="en-GB" sz="2000" kern="1200" dirty="0"/>
            <a:t> </a:t>
          </a:r>
          <a:r>
            <a:rPr lang="en-GB" sz="2000" kern="1200" dirty="0" err="1"/>
            <a:t>diperbolehkan</a:t>
          </a:r>
          <a:r>
            <a:rPr lang="en-GB" sz="2000" kern="1200" dirty="0"/>
            <a:t> </a:t>
          </a:r>
          <a:r>
            <a:rPr lang="en-GB" sz="2000" kern="1200" dirty="0" err="1"/>
            <a:t>menggunakan</a:t>
          </a:r>
          <a:r>
            <a:rPr lang="en-GB" sz="2000" kern="1200" dirty="0"/>
            <a:t> </a:t>
          </a:r>
          <a:r>
            <a:rPr lang="en-GB" sz="2000" kern="1200" dirty="0" err="1"/>
            <a:t>alat</a:t>
          </a:r>
          <a:r>
            <a:rPr lang="en-GB" sz="2000" kern="1200" dirty="0"/>
            <a:t> </a:t>
          </a:r>
          <a:r>
            <a:rPr lang="en-GB" sz="2000" kern="1200" dirty="0" err="1"/>
            <a:t>bantu</a:t>
          </a:r>
          <a:r>
            <a:rPr lang="en-GB" sz="2000" kern="1200" dirty="0"/>
            <a:t> (tools, library, </a:t>
          </a:r>
          <a:r>
            <a:rPr lang="en-GB" sz="2000" kern="1200" dirty="0" err="1"/>
            <a:t>atau</a:t>
          </a:r>
          <a:r>
            <a:rPr lang="en-GB" sz="2000" kern="1200" dirty="0"/>
            <a:t> framework). </a:t>
          </a:r>
        </a:p>
      </dsp:txBody>
      <dsp:txXfrm>
        <a:off x="0" y="2523303"/>
        <a:ext cx="6134985" cy="1533870"/>
      </dsp:txXfrm>
    </dsp:sp>
    <dsp:sp modelId="{8901770B-B370-4DB5-9E40-1FED1B9DEAA1}">
      <dsp:nvSpPr>
        <dsp:cNvPr id="0" name=""/>
        <dsp:cNvSpPr/>
      </dsp:nvSpPr>
      <dsp:spPr>
        <a:xfrm>
          <a:off x="0" y="4057173"/>
          <a:ext cx="6134985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 err="1"/>
            <a:t>Presentasi</a:t>
          </a:r>
          <a:endParaRPr lang="en-GB" sz="2600" kern="1200" dirty="0"/>
        </a:p>
      </dsp:txBody>
      <dsp:txXfrm>
        <a:off x="30442" y="4087615"/>
        <a:ext cx="6074101" cy="562726"/>
      </dsp:txXfrm>
    </dsp:sp>
    <dsp:sp modelId="{EC1243D3-3EE0-4555-B38C-7A40F592649D}">
      <dsp:nvSpPr>
        <dsp:cNvPr id="0" name=""/>
        <dsp:cNvSpPr/>
      </dsp:nvSpPr>
      <dsp:spPr>
        <a:xfrm>
          <a:off x="0" y="4680783"/>
          <a:ext cx="6134985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786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11 September 2024 8.00-17.00</a:t>
          </a:r>
        </a:p>
      </dsp:txBody>
      <dsp:txXfrm>
        <a:off x="0" y="4680783"/>
        <a:ext cx="6134985" cy="4305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7886A6-FC89-4AC8-9621-1CAD9DD858EA}">
      <dsp:nvSpPr>
        <dsp:cNvPr id="0" name=""/>
        <dsp:cNvSpPr/>
      </dsp:nvSpPr>
      <dsp:spPr>
        <a:xfrm>
          <a:off x="3201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9D9ACB-D6C1-4692-92F0-7FA20E9EFF6E}">
      <dsp:nvSpPr>
        <dsp:cNvPr id="0" name=""/>
        <dsp:cNvSpPr/>
      </dsp:nvSpPr>
      <dsp:spPr>
        <a:xfrm>
          <a:off x="257188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b="0" i="0" kern="1200" dirty="0"/>
            <a:t>Nilai </a:t>
          </a:r>
          <a:r>
            <a:rPr lang="en-GB" sz="2500" b="0" i="0" kern="1200" dirty="0" err="1"/>
            <a:t>babak</a:t>
          </a:r>
          <a:r>
            <a:rPr lang="en-GB" sz="2500" b="0" i="0" kern="1200" dirty="0"/>
            <a:t> </a:t>
          </a:r>
          <a:r>
            <a:rPr lang="en-GB" sz="2500" b="0" i="0" kern="1200" dirty="0" err="1"/>
            <a:t>penyisihan</a:t>
          </a:r>
          <a:r>
            <a:rPr lang="en-GB" sz="2500" b="0" i="0" kern="1200" dirty="0"/>
            <a:t> 20%</a:t>
          </a:r>
          <a:endParaRPr lang="en-US" sz="2500" kern="1200" dirty="0"/>
        </a:p>
      </dsp:txBody>
      <dsp:txXfrm>
        <a:off x="299702" y="1282093"/>
        <a:ext cx="2200851" cy="1366505"/>
      </dsp:txXfrm>
    </dsp:sp>
    <dsp:sp modelId="{9CB7A1B4-3209-4628-A76F-8DC63313AE09}">
      <dsp:nvSpPr>
        <dsp:cNvPr id="0" name=""/>
        <dsp:cNvSpPr/>
      </dsp:nvSpPr>
      <dsp:spPr>
        <a:xfrm>
          <a:off x="2797054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C7FEB-3834-4B97-AA94-3F51FBCCE550}">
      <dsp:nvSpPr>
        <dsp:cNvPr id="0" name=""/>
        <dsp:cNvSpPr/>
      </dsp:nvSpPr>
      <dsp:spPr>
        <a:xfrm>
          <a:off x="3051041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Skor </a:t>
          </a:r>
          <a:r>
            <a:rPr lang="en-GB" sz="2500" kern="1200" dirty="0" err="1"/>
            <a:t>kinerja</a:t>
          </a:r>
          <a:r>
            <a:rPr lang="en-GB" sz="2500" kern="1200" dirty="0"/>
            <a:t> (leader board) 30%</a:t>
          </a:r>
          <a:endParaRPr lang="en-US" sz="2500" kern="1200" dirty="0"/>
        </a:p>
      </dsp:txBody>
      <dsp:txXfrm>
        <a:off x="3093555" y="1282093"/>
        <a:ext cx="2200851" cy="1366505"/>
      </dsp:txXfrm>
    </dsp:sp>
    <dsp:sp modelId="{76E7322C-52DA-47EE-AEC1-D088C1E4AD7A}">
      <dsp:nvSpPr>
        <dsp:cNvPr id="0" name=""/>
        <dsp:cNvSpPr/>
      </dsp:nvSpPr>
      <dsp:spPr>
        <a:xfrm>
          <a:off x="5590907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1902FC-F1F7-48BF-9E54-70FE504AC450}">
      <dsp:nvSpPr>
        <dsp:cNvPr id="0" name=""/>
        <dsp:cNvSpPr/>
      </dsp:nvSpPr>
      <dsp:spPr>
        <a:xfrm>
          <a:off x="5844894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 err="1"/>
            <a:t>Ketepatan</a:t>
          </a:r>
          <a:r>
            <a:rPr lang="en-GB" sz="2500" kern="1200" dirty="0"/>
            <a:t> </a:t>
          </a:r>
          <a:r>
            <a:rPr lang="en-GB" sz="2500" kern="1200" dirty="0" err="1"/>
            <a:t>metode</a:t>
          </a:r>
          <a:r>
            <a:rPr lang="en-GB" sz="2500" kern="1200" dirty="0"/>
            <a:t> 25%</a:t>
          </a:r>
          <a:endParaRPr lang="en-US" sz="2500" kern="1200" dirty="0"/>
        </a:p>
      </dsp:txBody>
      <dsp:txXfrm>
        <a:off x="5887408" y="1282093"/>
        <a:ext cx="2200851" cy="1366505"/>
      </dsp:txXfrm>
    </dsp:sp>
    <dsp:sp modelId="{FFB43684-0683-4795-B363-A9D929E09961}">
      <dsp:nvSpPr>
        <dsp:cNvPr id="0" name=""/>
        <dsp:cNvSpPr/>
      </dsp:nvSpPr>
      <dsp:spPr>
        <a:xfrm>
          <a:off x="8384760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3C5ADE-BC00-4440-8A9C-B840DFDD9340}">
      <dsp:nvSpPr>
        <dsp:cNvPr id="0" name=""/>
        <dsp:cNvSpPr/>
      </dsp:nvSpPr>
      <dsp:spPr>
        <a:xfrm>
          <a:off x="8638747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 err="1"/>
            <a:t>Kejelasan</a:t>
          </a:r>
          <a:r>
            <a:rPr lang="en-GB" sz="2500" kern="1200" dirty="0"/>
            <a:t> dan </a:t>
          </a:r>
          <a:r>
            <a:rPr lang="en-GB" sz="2500" kern="1200" dirty="0" err="1"/>
            <a:t>kelengkapan</a:t>
          </a:r>
          <a:r>
            <a:rPr lang="en-GB" sz="2500" kern="1200" dirty="0"/>
            <a:t> </a:t>
          </a:r>
          <a:r>
            <a:rPr lang="en-GB" sz="2500" kern="1200" dirty="0" err="1"/>
            <a:t>presentasi</a:t>
          </a:r>
          <a:r>
            <a:rPr lang="en-GB" sz="2500" kern="1200" dirty="0"/>
            <a:t> 25%</a:t>
          </a:r>
          <a:endParaRPr lang="en-US" sz="2500" kern="1200" dirty="0"/>
        </a:p>
      </dsp:txBody>
      <dsp:txXfrm>
        <a:off x="8681261" y="1282093"/>
        <a:ext cx="2200851" cy="1366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4963A-E2D8-FFAF-1DD6-6AE78A970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7D76D-3D06-D496-ABB6-E96AF8AF7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BC6D8-58FD-FB54-C52A-9EBACC4D2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BF304-E3D6-384F-A004-805065F25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CB1E2-D6A0-78BF-F3D7-1039883FF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197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A0C04-4F88-6F3E-886F-2AA764035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84633D-712E-3A1E-530E-A22E219F8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36D0C-5A99-BF49-FFBC-CD2CF82DB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52DA8-2068-3E29-DF80-1D5ADA6E5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32716-D096-0253-BC2E-936456B4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2856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DF8A0C-B628-4A84-1345-96A65D3357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2055E5-2841-09F9-62F8-5C3524432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D7235-D365-960B-7892-67B3453A5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18020-F12D-A55F-47F7-FC84539F2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95239-941B-B55B-4F2F-0BBFAB117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0095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A258F-4664-7EAA-151B-A50D79908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3FB45-20FE-35B2-2A27-22119F204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40A25-DEB5-10BE-CFE3-5AC7165CD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678F9-5BEA-D549-0C4C-813511F1A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95333-E71C-858D-53FF-DBE114A31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705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E8757-B273-ECD9-7BC8-D60EC01BD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11358-44A7-BE56-0F14-B7C676B10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FE55C-429D-0D09-4C5B-4B6F964DE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41ED1-3CFC-E8B3-B74D-223EC70D7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5E180-0CF0-3C2D-5A75-668BE7A8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4764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8A97F-AF9E-C86C-2965-48F8966EC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212D-23B6-AE8E-8089-7B64589090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3E328-6C9C-7790-857A-E0A65C9E0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A6352-B5ED-8730-A4F3-88456AD4A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4606E-4401-FA77-F9EB-2355F5DE3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27FCD-4ECF-354E-5F62-32044DD69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156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5CB47-8208-8F1F-D7E7-F6D0F3007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4840D-D087-2800-41AE-611036F40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AF3627-10B1-0E1A-74F8-6641BB4FA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678C25-A715-0C30-0F3C-398E649EF3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E0B6CB-E9F1-7E51-4CB5-379BE0DE9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A68F23-4595-0B39-B8E8-8C6983CDF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978D96-CB07-2F4B-79AD-A89B7F3B8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0D9D1E-0D9C-70FC-AE35-DC0288DAD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8038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C726C-ED35-5468-202D-E45939915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BBE54B-94B5-41BB-21EE-CE80B1FCB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79267-F8E7-8C7F-EBD6-620C98366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9C4A7D-B875-B6A7-48E4-4FA5C60DE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714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8DD1B0-E275-A4CB-8A78-CB028D90D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E0C55C-866B-F9CB-BC81-12E23B4A8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427C5-B477-CB1C-FDF1-62CD74094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939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711E-21EF-1469-9CC9-CE1EAE891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66823-CCCB-F34E-5099-2725B9778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F147F1-6F61-D590-EBEC-14D5342D5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0D4143-4983-9F8D-291D-200951A72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1FDB2-28F7-ADBB-E132-821CB0FCA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6B0E55-C598-C7EA-9EEF-1CCD3195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087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506E7-7036-A1AF-ACDE-C8C22ED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B888BB-2EF1-C026-1205-FF904F9314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A2D422-ECC7-6B98-D60F-876EED879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B6DEE-4646-2166-8550-8BBB3F476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526D3-34D4-DF71-87A4-26786D38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58724-74F0-9D36-8389-58A06702E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270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08430C-E421-45EB-2BEC-8643A0311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4A9B3-CDED-92A0-F812-61D462304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5E448-35C2-77DD-3D9F-461E409600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E3C8F-779B-4938-CA73-35137CF0D9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63986-2D88-D8D6-4AB6-3127154C0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900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4F487D4-8CCF-6DEF-7880-D10C58D7EF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"/>
            <a:ext cx="12192000" cy="6853238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C551247-207D-539B-DD12-197910893329}"/>
              </a:ext>
            </a:extLst>
          </p:cNvPr>
          <p:cNvSpPr/>
          <p:nvPr/>
        </p:nvSpPr>
        <p:spPr>
          <a:xfrm>
            <a:off x="7456112" y="4962249"/>
            <a:ext cx="4671392" cy="77525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Divisi : </a:t>
            </a:r>
            <a:r>
              <a:rPr lang="en-US" dirty="0" err="1"/>
              <a:t>Penambangan</a:t>
            </a:r>
            <a:r>
              <a:rPr lang="en-US" dirty="0"/>
              <a:t> Data (Data Mining)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9762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C39FB9E-C964-0F00-BC93-CE51C18665CF}"/>
              </a:ext>
            </a:extLst>
          </p:cNvPr>
          <p:cNvSpPr/>
          <p:nvPr/>
        </p:nvSpPr>
        <p:spPr>
          <a:xfrm>
            <a:off x="4133092" y="2967335"/>
            <a:ext cx="3925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Terima Kasih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739A3A-FB49-257B-F4C1-73C9135E3C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417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E2825DC-9D86-93E2-90CE-BAB36CB50D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79"/>
          <a:stretch/>
        </p:blipFill>
        <p:spPr>
          <a:xfrm>
            <a:off x="635392" y="1818167"/>
            <a:ext cx="3734589" cy="37462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0729C01-4E2D-8A41-5E0D-4850B8D3793F}"/>
              </a:ext>
            </a:extLst>
          </p:cNvPr>
          <p:cNvSpPr txBox="1"/>
          <p:nvPr/>
        </p:nvSpPr>
        <p:spPr>
          <a:xfrm>
            <a:off x="635392" y="5762045"/>
            <a:ext cx="40323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Sumber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: Han, J., Pei, J., &amp; Tong, H. (2022). </a:t>
            </a:r>
            <a:r>
              <a:rPr lang="en-US" sz="12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Data mining: concepts and techniques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Morgan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kaufmann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endParaRPr lang="en-GB" sz="1200" dirty="0"/>
          </a:p>
        </p:txBody>
      </p:sp>
      <p:sp>
        <p:nvSpPr>
          <p:cNvPr id="9" name="Plaque 8">
            <a:extLst>
              <a:ext uri="{FF2B5EF4-FFF2-40B4-BE49-F238E27FC236}">
                <a16:creationId xmlns:a16="http://schemas.microsoft.com/office/drawing/2014/main" id="{377B4861-33C5-E095-72EA-90ACC75E92E2}"/>
              </a:ext>
            </a:extLst>
          </p:cNvPr>
          <p:cNvSpPr/>
          <p:nvPr/>
        </p:nvSpPr>
        <p:spPr>
          <a:xfrm>
            <a:off x="4785095" y="1450175"/>
            <a:ext cx="7288398" cy="1915024"/>
          </a:xfrm>
          <a:prstGeom prst="plaque">
            <a:avLst/>
          </a:prstGeom>
          <a:solidFill>
            <a:srgbClr val="2F9DB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err="1">
                <a:latin typeface="Alasassy Caps" panose="020F0502020204030204" pitchFamily="2" charset="0"/>
              </a:rPr>
              <a:t>Penambangan</a:t>
            </a:r>
            <a:r>
              <a:rPr lang="en-GB" sz="4000" b="1" dirty="0">
                <a:latin typeface="Alasassy Caps" panose="020F0502020204030204" pitchFamily="2" charset="0"/>
              </a:rPr>
              <a:t> Data (Data Mining)</a:t>
            </a:r>
          </a:p>
          <a:p>
            <a:pPr algn="ctr"/>
            <a:r>
              <a:rPr lang="en-GB" sz="2400" dirty="0"/>
              <a:t>proses </a:t>
            </a:r>
            <a:r>
              <a:rPr lang="en-GB" sz="2400" dirty="0" err="1"/>
              <a:t>menemukan</a:t>
            </a:r>
            <a:r>
              <a:rPr lang="en-GB" sz="2400" dirty="0"/>
              <a:t> </a:t>
            </a:r>
            <a:r>
              <a:rPr lang="en-GB" sz="2400" dirty="0" err="1"/>
              <a:t>pola</a:t>
            </a:r>
            <a:r>
              <a:rPr lang="en-GB" sz="2400" dirty="0"/>
              <a:t> yang  </a:t>
            </a:r>
            <a:r>
              <a:rPr lang="en-GB" sz="2400" dirty="0" err="1"/>
              <a:t>menarik</a:t>
            </a:r>
            <a:r>
              <a:rPr lang="en-GB" sz="2400" dirty="0"/>
              <a:t> (</a:t>
            </a:r>
            <a:r>
              <a:rPr lang="en-GB" sz="2400" dirty="0" err="1"/>
              <a:t>tersembunyi</a:t>
            </a:r>
            <a:r>
              <a:rPr lang="en-GB" sz="2400" dirty="0"/>
              <a:t> dan </a:t>
            </a:r>
            <a:r>
              <a:rPr lang="en-GB" sz="2400" dirty="0" err="1"/>
              <a:t>berguna</a:t>
            </a:r>
            <a:r>
              <a:rPr lang="en-GB" sz="2400" dirty="0"/>
              <a:t>)  </a:t>
            </a:r>
            <a:r>
              <a:rPr lang="en-GB" sz="2400" dirty="0" err="1"/>
              <a:t>dari</a:t>
            </a:r>
            <a:r>
              <a:rPr lang="en-GB" sz="2400" dirty="0"/>
              <a:t> data </a:t>
            </a:r>
            <a:r>
              <a:rPr lang="en-GB" sz="2400" dirty="0" err="1"/>
              <a:t>berukuran</a:t>
            </a:r>
            <a:r>
              <a:rPr lang="en-GB" sz="2400" dirty="0"/>
              <a:t> </a:t>
            </a:r>
            <a:r>
              <a:rPr lang="en-GB" sz="2400" dirty="0" err="1"/>
              <a:t>besar</a:t>
            </a:r>
            <a:r>
              <a:rPr lang="en-GB" sz="2400" dirty="0"/>
              <a:t> </a:t>
            </a:r>
          </a:p>
        </p:txBody>
      </p:sp>
      <p:sp>
        <p:nvSpPr>
          <p:cNvPr id="10" name="Plaque 9">
            <a:extLst>
              <a:ext uri="{FF2B5EF4-FFF2-40B4-BE49-F238E27FC236}">
                <a16:creationId xmlns:a16="http://schemas.microsoft.com/office/drawing/2014/main" id="{E8733FFD-714B-07A9-20C8-937381EA9B30}"/>
              </a:ext>
            </a:extLst>
          </p:cNvPr>
          <p:cNvSpPr/>
          <p:nvPr/>
        </p:nvSpPr>
        <p:spPr>
          <a:xfrm>
            <a:off x="4785095" y="3446114"/>
            <a:ext cx="7304569" cy="1102407"/>
          </a:xfrm>
          <a:prstGeom prst="plaque">
            <a:avLst/>
          </a:prstGeom>
          <a:solidFill>
            <a:srgbClr val="8BBE3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err="1">
                <a:latin typeface="Alasassy Caps" panose="020F0502020204030204" pitchFamily="2" charset="0"/>
              </a:rPr>
              <a:t>Gemastik</a:t>
            </a:r>
            <a:r>
              <a:rPr lang="en-GB" sz="4000" b="1" dirty="0">
                <a:latin typeface="Alasassy Caps" panose="020F0502020204030204" pitchFamily="2" charset="0"/>
              </a:rPr>
              <a:t> – </a:t>
            </a:r>
            <a:r>
              <a:rPr lang="en-GB" sz="4000" b="1" dirty="0" err="1">
                <a:latin typeface="Alasassy Caps" panose="020F0502020204030204" pitchFamily="2" charset="0"/>
              </a:rPr>
              <a:t>Penyisihan</a:t>
            </a:r>
            <a:endParaRPr lang="en-GB" sz="4000" b="1" dirty="0">
              <a:latin typeface="Alasassy Caps" panose="020F05020202040302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Calibri" panose="020F0502020204030204" pitchFamily="34" charset="0"/>
              </a:rPr>
              <a:t>Submit technical report </a:t>
            </a:r>
            <a:r>
              <a:rPr lang="en-GB" sz="2400" dirty="0" err="1">
                <a:solidFill>
                  <a:schemeClr val="bg1"/>
                </a:solidFill>
                <a:latin typeface="Calibri" panose="020F0502020204030204" pitchFamily="34" charset="0"/>
              </a:rPr>
              <a:t>penambangan</a:t>
            </a:r>
            <a:r>
              <a:rPr lang="en-GB" sz="2400" dirty="0">
                <a:solidFill>
                  <a:schemeClr val="bg1"/>
                </a:solidFill>
                <a:latin typeface="Calibri" panose="020F0502020204030204" pitchFamily="34" charset="0"/>
              </a:rPr>
              <a:t> data</a:t>
            </a:r>
            <a:endParaRPr lang="en-GB" sz="2400" b="0" i="0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E33F9AA-0617-BCE4-A66C-364327A43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442" y="-128187"/>
            <a:ext cx="7965558" cy="1325563"/>
          </a:xfrm>
        </p:spPr>
        <p:txBody>
          <a:bodyPr>
            <a:normAutofit/>
          </a:bodyPr>
          <a:lstStyle/>
          <a:p>
            <a:r>
              <a:rPr lang="en-GB" sz="5400" dirty="0" err="1">
                <a:solidFill>
                  <a:schemeClr val="bg1"/>
                </a:solidFill>
              </a:rPr>
              <a:t>Pendahuluan</a:t>
            </a:r>
            <a:endParaRPr lang="en-GB" sz="5400" dirty="0">
              <a:solidFill>
                <a:schemeClr val="bg1"/>
              </a:solidFill>
            </a:endParaRPr>
          </a:p>
        </p:txBody>
      </p:sp>
      <p:sp>
        <p:nvSpPr>
          <p:cNvPr id="12" name="Plaque 11">
            <a:extLst>
              <a:ext uri="{FF2B5EF4-FFF2-40B4-BE49-F238E27FC236}">
                <a16:creationId xmlns:a16="http://schemas.microsoft.com/office/drawing/2014/main" id="{F99D6FD0-94D8-99FE-53E2-DB09607FF5FF}"/>
              </a:ext>
            </a:extLst>
          </p:cNvPr>
          <p:cNvSpPr/>
          <p:nvPr/>
        </p:nvSpPr>
        <p:spPr>
          <a:xfrm>
            <a:off x="4803827" y="4629436"/>
            <a:ext cx="7304569" cy="1102407"/>
          </a:xfrm>
          <a:prstGeom prst="plaqu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err="1">
                <a:latin typeface="Alasassy Caps" panose="020F0502020204030204" pitchFamily="2" charset="0"/>
              </a:rPr>
              <a:t>Gemastik</a:t>
            </a:r>
            <a:r>
              <a:rPr lang="en-GB" sz="4000" b="1" dirty="0">
                <a:latin typeface="Alasassy Caps" panose="020F0502020204030204" pitchFamily="2" charset="0"/>
              </a:rPr>
              <a:t> – Final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bg1"/>
                </a:solidFill>
                <a:latin typeface="Calibri" panose="020F0502020204030204" pitchFamily="34" charset="0"/>
              </a:rPr>
              <a:t>Penyelesaian</a:t>
            </a:r>
            <a:r>
              <a:rPr lang="en-GB" sz="24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chemeClr val="bg1"/>
                </a:solidFill>
                <a:latin typeface="Calibri" panose="020F0502020204030204" pitchFamily="34" charset="0"/>
              </a:rPr>
              <a:t>kasus</a:t>
            </a:r>
            <a:r>
              <a:rPr lang="en-GB" sz="24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chemeClr val="bg1"/>
                </a:solidFill>
                <a:latin typeface="Calibri" panose="020F0502020204030204" pitchFamily="34" charset="0"/>
              </a:rPr>
              <a:t>dengan</a:t>
            </a:r>
            <a:r>
              <a:rPr lang="en-GB" sz="24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chemeClr val="bg1"/>
                </a:solidFill>
                <a:latin typeface="Calibri" panose="020F0502020204030204" pitchFamily="34" charset="0"/>
              </a:rPr>
              <a:t>penambangan</a:t>
            </a:r>
            <a:r>
              <a:rPr lang="en-GB" sz="2400" dirty="0">
                <a:solidFill>
                  <a:schemeClr val="bg1"/>
                </a:solidFill>
                <a:latin typeface="Calibri" panose="020F0502020204030204" pitchFamily="34" charset="0"/>
              </a:rPr>
              <a:t> data</a:t>
            </a:r>
            <a:endParaRPr lang="en-GB" sz="2400" b="0" i="0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619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CDC79A2A-1E4B-6660-CE7A-17C2DDD2B9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7126300"/>
              </p:ext>
            </p:extLst>
          </p:nvPr>
        </p:nvGraphicFramePr>
        <p:xfrm>
          <a:off x="318977" y="1261878"/>
          <a:ext cx="11685181" cy="4639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14847FE4-3F15-8468-B159-EA96D33D4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484" y="-63684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Timeline </a:t>
            </a:r>
            <a:r>
              <a:rPr lang="en-GB" dirty="0" err="1">
                <a:solidFill>
                  <a:schemeClr val="bg1"/>
                </a:solidFill>
              </a:rPr>
              <a:t>Penambangan</a:t>
            </a:r>
            <a:r>
              <a:rPr lang="en-GB" dirty="0">
                <a:solidFill>
                  <a:schemeClr val="bg1"/>
                </a:solidFill>
              </a:rPr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2027341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4847FE4-3F15-8468-B159-EA96D33D4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484" y="-63684"/>
            <a:ext cx="10515600" cy="1325563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Babak </a:t>
            </a:r>
            <a:r>
              <a:rPr lang="en-GB" sz="3200" dirty="0" err="1">
                <a:solidFill>
                  <a:schemeClr val="bg1"/>
                </a:solidFill>
              </a:rPr>
              <a:t>Penyisihan</a:t>
            </a:r>
            <a:r>
              <a:rPr lang="en-GB" sz="3200" dirty="0">
                <a:solidFill>
                  <a:schemeClr val="bg1"/>
                </a:solidFill>
              </a:rPr>
              <a:t> 17 </a:t>
            </a:r>
            <a:r>
              <a:rPr lang="en-GB" sz="3200" dirty="0" err="1">
                <a:solidFill>
                  <a:schemeClr val="bg1"/>
                </a:solidFill>
              </a:rPr>
              <a:t>Juni</a:t>
            </a:r>
            <a:r>
              <a:rPr lang="en-GB" sz="3200" dirty="0">
                <a:solidFill>
                  <a:schemeClr val="bg1"/>
                </a:solidFill>
              </a:rPr>
              <a:t> 2024 </a:t>
            </a:r>
          </a:p>
        </p:txBody>
      </p:sp>
      <p:sp>
        <p:nvSpPr>
          <p:cNvPr id="10" name="Plaque 9">
            <a:extLst>
              <a:ext uri="{FF2B5EF4-FFF2-40B4-BE49-F238E27FC236}">
                <a16:creationId xmlns:a16="http://schemas.microsoft.com/office/drawing/2014/main" id="{E8733FFD-714B-07A9-20C8-937381EA9B30}"/>
              </a:ext>
            </a:extLst>
          </p:cNvPr>
          <p:cNvSpPr/>
          <p:nvPr/>
        </p:nvSpPr>
        <p:spPr>
          <a:xfrm>
            <a:off x="787253" y="1447198"/>
            <a:ext cx="10515600" cy="4134895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Penyelesaian</a:t>
            </a:r>
            <a:r>
              <a:rPr lang="en-GB" sz="3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32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permasalahan</a:t>
            </a:r>
            <a:r>
              <a:rPr lang="en-GB" sz="3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32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nyata</a:t>
            </a:r>
            <a:r>
              <a:rPr lang="en-GB" sz="3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32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saat</a:t>
            </a:r>
            <a:r>
              <a:rPr lang="en-GB" sz="3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32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ini</a:t>
            </a:r>
            <a:r>
              <a:rPr lang="en-GB" sz="3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Peserta</a:t>
            </a:r>
            <a:r>
              <a:rPr lang="en-GB" sz="32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sz="32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melakukan</a:t>
            </a:r>
            <a:r>
              <a:rPr lang="en-GB" sz="3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32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penambangan</a:t>
            </a:r>
            <a:r>
              <a:rPr lang="en-GB" sz="3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data yang </a:t>
            </a:r>
            <a:r>
              <a:rPr lang="en-GB" sz="32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tersedia</a:t>
            </a:r>
            <a:r>
              <a:rPr lang="en-GB" sz="3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di internet.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Jenis</a:t>
            </a:r>
            <a:r>
              <a:rPr lang="en-GB" sz="3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data </a:t>
            </a:r>
            <a:r>
              <a:rPr lang="en-GB" sz="32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bisa</a:t>
            </a:r>
            <a:r>
              <a:rPr lang="en-GB" sz="3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32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beragam</a:t>
            </a:r>
            <a:r>
              <a:rPr lang="en-GB" sz="3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: data </a:t>
            </a:r>
            <a:r>
              <a:rPr lang="en-GB" sz="32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terstruktur</a:t>
            </a:r>
            <a:r>
              <a:rPr lang="en-GB" sz="3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32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atau</a:t>
            </a:r>
            <a:r>
              <a:rPr lang="en-GB" sz="3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32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tidak</a:t>
            </a:r>
            <a:r>
              <a:rPr lang="en-GB" sz="3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32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terstruktur</a:t>
            </a:r>
            <a:r>
              <a:rPr lang="en-GB" sz="3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(</a:t>
            </a:r>
            <a:r>
              <a:rPr lang="en-GB" sz="32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teks</a:t>
            </a:r>
            <a:r>
              <a:rPr lang="en-GB" sz="3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n-GB" sz="3200" dirty="0" err="1">
                <a:solidFill>
                  <a:schemeClr val="tx1"/>
                </a:solidFill>
                <a:latin typeface="Calibri" panose="020F0502020204030204" pitchFamily="34" charset="0"/>
              </a:rPr>
              <a:t>gambar</a:t>
            </a:r>
            <a:r>
              <a:rPr lang="en-GB" sz="3200" dirty="0">
                <a:solidFill>
                  <a:schemeClr val="tx1"/>
                </a:solidFill>
                <a:latin typeface="Calibri" panose="020F0502020204030204" pitchFamily="34" charset="0"/>
              </a:rPr>
              <a:t>, video, speech)</a:t>
            </a:r>
            <a:endParaRPr lang="en-GB" sz="3200" b="0" i="0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262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4847FE4-3F15-8468-B159-EA96D33D4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484" y="-63684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Babak </a:t>
            </a:r>
            <a:r>
              <a:rPr lang="en-GB" dirty="0" err="1">
                <a:solidFill>
                  <a:schemeClr val="bg1"/>
                </a:solidFill>
              </a:rPr>
              <a:t>Penyisihan</a:t>
            </a:r>
            <a:r>
              <a:rPr lang="en-GB" dirty="0">
                <a:solidFill>
                  <a:schemeClr val="bg1"/>
                </a:solidFill>
              </a:rPr>
              <a:t> 17 </a:t>
            </a:r>
            <a:r>
              <a:rPr lang="en-GB" dirty="0" err="1">
                <a:solidFill>
                  <a:schemeClr val="bg1"/>
                </a:solidFill>
              </a:rPr>
              <a:t>Juni</a:t>
            </a:r>
            <a:r>
              <a:rPr lang="en-GB" dirty="0">
                <a:solidFill>
                  <a:schemeClr val="bg1"/>
                </a:solidFill>
              </a:rPr>
              <a:t> 2024 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6FB56A77-DEAC-7880-01CD-2E1E5D3B8C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037078"/>
              </p:ext>
            </p:extLst>
          </p:nvPr>
        </p:nvGraphicFramePr>
        <p:xfrm>
          <a:off x="139404" y="1261879"/>
          <a:ext cx="11437680" cy="5032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9680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4847FE4-3F15-8468-B159-EA96D33D4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484" y="-63684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Technical Report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B5B4796-3CF9-066C-5AE2-0B2A9A17909F}"/>
              </a:ext>
            </a:extLst>
          </p:cNvPr>
          <p:cNvSpPr txBox="1">
            <a:spLocks/>
          </p:cNvSpPr>
          <p:nvPr/>
        </p:nvSpPr>
        <p:spPr>
          <a:xfrm>
            <a:off x="892723" y="974220"/>
            <a:ext cx="3892732" cy="4382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000" i="1" dirty="0"/>
              <a:t>Technical Report </a:t>
            </a:r>
            <a:r>
              <a:rPr lang="en-GB" sz="5000" dirty="0" err="1"/>
              <a:t>Penambangan</a:t>
            </a:r>
            <a:r>
              <a:rPr lang="en-GB" sz="5000" dirty="0"/>
              <a:t> Data</a:t>
            </a:r>
            <a:br>
              <a:rPr lang="en-GB" sz="5000" dirty="0"/>
            </a:br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</a:rPr>
              <a:t>4-5 </a:t>
            </a:r>
            <a:r>
              <a:rPr lang="en-GB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halaman</a:t>
            </a:r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</a:rPr>
              <a:t>, template </a:t>
            </a:r>
            <a:r>
              <a:rPr lang="en-GB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makalah</a:t>
            </a:r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</a:rPr>
              <a:t> IEEE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</a:rPr>
              <a:t>http://tinyurl.com/templatemakalah-gemastik</a:t>
            </a:r>
            <a:endParaRPr lang="en-GB" sz="5000" i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C757C15-E67B-DDBA-A389-63F77E259010}"/>
              </a:ext>
            </a:extLst>
          </p:cNvPr>
          <p:cNvSpPr txBox="1">
            <a:spLocks/>
          </p:cNvSpPr>
          <p:nvPr/>
        </p:nvSpPr>
        <p:spPr>
          <a:xfrm>
            <a:off x="5252484" y="1208750"/>
            <a:ext cx="6046793" cy="568841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GB" sz="2400" dirty="0" err="1">
                <a:latin typeface="Calibri" panose="020F0502020204030204" pitchFamily="34" charset="0"/>
              </a:rPr>
              <a:t>Judul</a:t>
            </a:r>
            <a:endParaRPr lang="en-GB" sz="240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 err="1">
                <a:latin typeface="Calibri" panose="020F0502020204030204" pitchFamily="34" charset="0"/>
              </a:rPr>
              <a:t>Abstrak</a:t>
            </a:r>
            <a:endParaRPr lang="en-GB" sz="240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 err="1">
                <a:latin typeface="Calibri" panose="020F0502020204030204" pitchFamily="34" charset="0"/>
              </a:rPr>
              <a:t>Pendahuluan</a:t>
            </a:r>
            <a:r>
              <a:rPr lang="en-GB" sz="2400" dirty="0">
                <a:latin typeface="Calibri" panose="020F0502020204030204" pitchFamily="34" charset="0"/>
              </a:rPr>
              <a:t>: </a:t>
            </a:r>
            <a:r>
              <a:rPr lang="en-GB" sz="2400" dirty="0" err="1">
                <a:latin typeface="Calibri" panose="020F0502020204030204" pitchFamily="34" charset="0"/>
              </a:rPr>
              <a:t>latar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belakang</a:t>
            </a:r>
            <a:r>
              <a:rPr lang="en-GB" sz="2400" dirty="0">
                <a:latin typeface="Calibri" panose="020F0502020204030204" pitchFamily="34" charset="0"/>
              </a:rPr>
              <a:t>, </a:t>
            </a:r>
            <a:r>
              <a:rPr lang="en-GB" sz="2400" dirty="0" err="1">
                <a:latin typeface="Calibri" panose="020F0502020204030204" pitchFamily="34" charset="0"/>
              </a:rPr>
              <a:t>tujuan</a:t>
            </a:r>
            <a:r>
              <a:rPr lang="en-GB" sz="2400" dirty="0">
                <a:latin typeface="Calibri" panose="020F0502020204030204" pitchFamily="34" charset="0"/>
              </a:rPr>
              <a:t>, dan </a:t>
            </a:r>
            <a:r>
              <a:rPr lang="en-GB" sz="2400" dirty="0" err="1">
                <a:latin typeface="Calibri" panose="020F0502020204030204" pitchFamily="34" charset="0"/>
              </a:rPr>
              <a:t>manfaat</a:t>
            </a:r>
            <a:r>
              <a:rPr lang="en-GB" sz="2400" dirty="0">
                <a:latin typeface="Calibri" panose="020F0502020204030204" pitchFamily="34" charset="0"/>
              </a:rPr>
              <a:t>, </a:t>
            </a:r>
            <a:r>
              <a:rPr lang="en-GB" sz="2400" dirty="0" err="1">
                <a:latin typeface="Calibri" panose="020F0502020204030204" pitchFamily="34" charset="0"/>
              </a:rPr>
              <a:t>serta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batasan</a:t>
            </a:r>
            <a:endParaRPr lang="en-GB" sz="240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latin typeface="Calibri" panose="020F0502020204030204" pitchFamily="34" charset="0"/>
              </a:rPr>
              <a:t>Kajian </a:t>
            </a:r>
            <a:r>
              <a:rPr lang="en-GB" sz="2400" dirty="0" err="1">
                <a:latin typeface="Calibri" panose="020F0502020204030204" pitchFamily="34" charset="0"/>
              </a:rPr>
              <a:t>terkait</a:t>
            </a:r>
            <a:r>
              <a:rPr lang="en-GB" sz="2400" dirty="0">
                <a:latin typeface="Calibri" panose="020F0502020204030204" pitchFamily="34" charset="0"/>
              </a:rPr>
              <a:t> yang </a:t>
            </a:r>
            <a:r>
              <a:rPr lang="en-GB" sz="2400" dirty="0" err="1">
                <a:latin typeface="Calibri" panose="020F0502020204030204" pitchFamily="34" charset="0"/>
              </a:rPr>
              <a:t>relevan</a:t>
            </a:r>
            <a:r>
              <a:rPr lang="en-GB" sz="2400" dirty="0">
                <a:latin typeface="Calibri" panose="020F050202020403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latin typeface="Calibri" panose="020F0502020204030204" pitchFamily="34" charset="0"/>
              </a:rPr>
              <a:t>Solusi </a:t>
            </a:r>
            <a:r>
              <a:rPr lang="en-GB" sz="2400" dirty="0" err="1">
                <a:latin typeface="Calibri" panose="020F0502020204030204" pitchFamily="34" charset="0"/>
              </a:rPr>
              <a:t>usulan</a:t>
            </a:r>
            <a:r>
              <a:rPr lang="en-GB" sz="2400" dirty="0">
                <a:latin typeface="Calibri" panose="020F0502020204030204" pitchFamily="34" charset="0"/>
              </a:rPr>
              <a:t>: </a:t>
            </a:r>
            <a:r>
              <a:rPr lang="en-GB" sz="2400" dirty="0" err="1">
                <a:latin typeface="Calibri" panose="020F0502020204030204" pitchFamily="34" charset="0"/>
              </a:rPr>
              <a:t>deskripsi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solusi</a:t>
            </a:r>
            <a:r>
              <a:rPr lang="en-GB" sz="2400" dirty="0">
                <a:latin typeface="Calibri" panose="020F0502020204030204" pitchFamily="34" charset="0"/>
              </a:rPr>
              <a:t>, dataset, </a:t>
            </a:r>
            <a:r>
              <a:rPr lang="en-GB" sz="2400" dirty="0" err="1">
                <a:latin typeface="Calibri" panose="020F0502020204030204" pitchFamily="34" charset="0"/>
              </a:rPr>
              <a:t>metode</a:t>
            </a:r>
            <a:r>
              <a:rPr lang="en-GB" sz="2400" dirty="0">
                <a:latin typeface="Calibri" panose="020F0502020204030204" pitchFamily="34" charset="0"/>
              </a:rPr>
              <a:t> yang </a:t>
            </a:r>
            <a:r>
              <a:rPr lang="en-GB" sz="2400" dirty="0" err="1">
                <a:latin typeface="Calibri" panose="020F0502020204030204" pitchFamily="34" charset="0"/>
              </a:rPr>
              <a:t>akan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digunakan</a:t>
            </a:r>
            <a:r>
              <a:rPr lang="en-GB" sz="2400" dirty="0">
                <a:latin typeface="Calibri" panose="020F0502020204030204" pitchFamily="34" charset="0"/>
              </a:rPr>
              <a:t>, </a:t>
            </a:r>
            <a:r>
              <a:rPr lang="en-GB" sz="2400" dirty="0" err="1">
                <a:latin typeface="Calibri" panose="020F0502020204030204" pitchFamily="34" charset="0"/>
              </a:rPr>
              <a:t>perbedaan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dengan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solusi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sebelumnya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dari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kajian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terkait</a:t>
            </a:r>
            <a:r>
              <a:rPr lang="en-GB" sz="2400" dirty="0">
                <a:latin typeface="Calibri" panose="020F0502020204030204" pitchFamily="34" charset="0"/>
              </a:rPr>
              <a:t>, </a:t>
            </a:r>
            <a:r>
              <a:rPr lang="en-GB" sz="2400" dirty="0" err="1">
                <a:latin typeface="Calibri" panose="020F0502020204030204" pitchFamily="34" charset="0"/>
              </a:rPr>
              <a:t>metrik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evaluasi</a:t>
            </a:r>
            <a:r>
              <a:rPr lang="en-GB" sz="2400" dirty="0">
                <a:latin typeface="Calibri" panose="020F0502020204030204" pitchFamily="34" charset="0"/>
              </a:rPr>
              <a:t> yang </a:t>
            </a:r>
            <a:r>
              <a:rPr lang="en-GB" sz="2400" dirty="0" err="1">
                <a:latin typeface="Calibri" panose="020F0502020204030204" pitchFamily="34" charset="0"/>
              </a:rPr>
              <a:t>digunakan</a:t>
            </a:r>
            <a:endParaRPr lang="en-GB" sz="240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latin typeface="Calibri" panose="020F0502020204030204" pitchFamily="34" charset="0"/>
              </a:rPr>
              <a:t>Hasil </a:t>
            </a:r>
            <a:r>
              <a:rPr lang="en-GB" sz="2400" dirty="0" err="1">
                <a:latin typeface="Calibri" panose="020F0502020204030204" pitchFamily="34" charset="0"/>
              </a:rPr>
              <a:t>eksperimen</a:t>
            </a:r>
            <a:r>
              <a:rPr lang="en-GB" sz="2400" dirty="0">
                <a:latin typeface="Calibri" panose="020F0502020204030204" pitchFamily="34" charset="0"/>
              </a:rPr>
              <a:t> dan </a:t>
            </a:r>
            <a:r>
              <a:rPr lang="en-GB" sz="2400" dirty="0" err="1">
                <a:latin typeface="Calibri" panose="020F0502020204030204" pitchFamily="34" charset="0"/>
              </a:rPr>
              <a:t>pengujian</a:t>
            </a:r>
            <a:endParaRPr lang="en-GB" sz="240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 err="1">
                <a:latin typeface="Calibri" panose="020F0502020204030204" pitchFamily="34" charset="0"/>
              </a:rPr>
              <a:t>Analisis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atas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hasil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eksperimen</a:t>
            </a:r>
            <a:r>
              <a:rPr lang="en-GB" sz="2400" dirty="0">
                <a:latin typeface="Calibri" panose="020F0502020204030204" pitchFamily="34" charset="0"/>
              </a:rPr>
              <a:t> dan </a:t>
            </a:r>
            <a:r>
              <a:rPr lang="en-GB" sz="2400" dirty="0" err="1">
                <a:latin typeface="Calibri" panose="020F0502020204030204" pitchFamily="34" charset="0"/>
              </a:rPr>
              <a:t>pengujian</a:t>
            </a:r>
            <a:endParaRPr lang="en-GB" sz="240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latin typeface="Calibri" panose="020F0502020204030204" pitchFamily="34" charset="0"/>
              </a:rPr>
              <a:t>Kesimpulan</a:t>
            </a:r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3445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4847FE4-3F15-8468-B159-EA96D33D4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484" y="-63684"/>
            <a:ext cx="10515600" cy="1325563"/>
          </a:xfrm>
        </p:spPr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Penilaian</a:t>
            </a:r>
            <a:r>
              <a:rPr lang="en-GB" dirty="0">
                <a:solidFill>
                  <a:schemeClr val="bg1"/>
                </a:solidFill>
              </a:rPr>
              <a:t> Babak </a:t>
            </a:r>
            <a:r>
              <a:rPr lang="en-GB" dirty="0" err="1">
                <a:solidFill>
                  <a:schemeClr val="bg1"/>
                </a:solidFill>
              </a:rPr>
              <a:t>Penyisihan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2" name="Content Placeholder 2">
            <a:extLst>
              <a:ext uri="{FF2B5EF4-FFF2-40B4-BE49-F238E27FC236}">
                <a16:creationId xmlns:a16="http://schemas.microsoft.com/office/drawing/2014/main" id="{6C070FFB-22B3-97CD-716E-23BEE225AC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8373187"/>
              </p:ext>
            </p:extLst>
          </p:nvPr>
        </p:nvGraphicFramePr>
        <p:xfrm>
          <a:off x="649255" y="1261879"/>
          <a:ext cx="10927829" cy="2959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C6333BD-2C39-653F-53AE-57B5233B26F9}"/>
              </a:ext>
            </a:extLst>
          </p:cNvPr>
          <p:cNvSpPr txBox="1"/>
          <p:nvPr/>
        </p:nvSpPr>
        <p:spPr>
          <a:xfrm>
            <a:off x="794782" y="4221126"/>
            <a:ext cx="107823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i="1" dirty="0" err="1"/>
              <a:t>Anggota</a:t>
            </a:r>
            <a:r>
              <a:rPr lang="en-GB" sz="2400" i="1" dirty="0"/>
              <a:t> dewan </a:t>
            </a:r>
            <a:r>
              <a:rPr lang="en-GB" sz="2400" i="1" dirty="0" err="1"/>
              <a:t>Juri</a:t>
            </a:r>
            <a:r>
              <a:rPr lang="en-GB" sz="2400" i="1" dirty="0"/>
              <a:t> </a:t>
            </a:r>
            <a:r>
              <a:rPr lang="en-GB" sz="2400" i="1" dirty="0" err="1"/>
              <a:t>tdk</a:t>
            </a:r>
            <a:r>
              <a:rPr lang="en-GB" sz="2400" i="1" dirty="0"/>
              <a:t> </a:t>
            </a:r>
            <a:r>
              <a:rPr lang="en-GB" sz="2400" i="1" dirty="0" err="1"/>
              <a:t>akan</a:t>
            </a:r>
            <a:r>
              <a:rPr lang="en-GB" sz="2400" i="1" dirty="0"/>
              <a:t> </a:t>
            </a:r>
            <a:r>
              <a:rPr lang="en-GB" sz="2400" i="1" dirty="0" err="1"/>
              <a:t>menilai</a:t>
            </a:r>
            <a:r>
              <a:rPr lang="en-GB" sz="2400" i="1" dirty="0"/>
              <a:t> </a:t>
            </a:r>
            <a:r>
              <a:rPr lang="en-GB" sz="2400" i="1" dirty="0" err="1"/>
              <a:t>tim</a:t>
            </a:r>
            <a:r>
              <a:rPr lang="en-GB" sz="2400" i="1" dirty="0"/>
              <a:t> </a:t>
            </a:r>
            <a:r>
              <a:rPr lang="en-GB" sz="2400" i="1" dirty="0" err="1"/>
              <a:t>mahasiswa</a:t>
            </a:r>
            <a:r>
              <a:rPr lang="en-GB" sz="2400" i="1" dirty="0"/>
              <a:t> yang </a:t>
            </a:r>
            <a:r>
              <a:rPr lang="en-GB" sz="2400" i="1" dirty="0" err="1"/>
              <a:t>berasal</a:t>
            </a:r>
            <a:r>
              <a:rPr lang="en-GB" sz="2400" i="1" dirty="0"/>
              <a:t> </a:t>
            </a:r>
            <a:r>
              <a:rPr lang="en-GB" sz="2400" i="1" dirty="0" err="1"/>
              <a:t>dari</a:t>
            </a:r>
            <a:r>
              <a:rPr lang="en-GB" sz="2400" i="1" dirty="0"/>
              <a:t> </a:t>
            </a:r>
            <a:r>
              <a:rPr lang="en-GB" sz="2400" i="1" dirty="0" err="1"/>
              <a:t>kampus</a:t>
            </a:r>
            <a:r>
              <a:rPr lang="en-GB" sz="2400" i="1" dirty="0"/>
              <a:t> yang </a:t>
            </a:r>
            <a:r>
              <a:rPr lang="en-GB" sz="2400" i="1" dirty="0" err="1"/>
              <a:t>sama</a:t>
            </a:r>
            <a:r>
              <a:rPr lang="en-GB" sz="2400" i="1" dirty="0"/>
              <a:t> </a:t>
            </a:r>
            <a:r>
              <a:rPr lang="en-GB" sz="2400" i="1" dirty="0" err="1"/>
              <a:t>dengan</a:t>
            </a:r>
            <a:r>
              <a:rPr lang="en-GB" sz="2400" i="1" dirty="0"/>
              <a:t> </a:t>
            </a:r>
            <a:r>
              <a:rPr lang="en-GB" sz="2400" i="1" dirty="0" err="1"/>
              <a:t>kampus</a:t>
            </a:r>
            <a:r>
              <a:rPr lang="en-GB" sz="2400" i="1" dirty="0"/>
              <a:t> dewan </a:t>
            </a:r>
            <a:r>
              <a:rPr lang="en-GB" sz="2400" i="1" dirty="0" err="1"/>
              <a:t>juri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1782481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group of people sitting in chairs in a large room&#10;&#10;Description automatically generated">
            <a:extLst>
              <a:ext uri="{FF2B5EF4-FFF2-40B4-BE49-F238E27FC236}">
                <a16:creationId xmlns:a16="http://schemas.microsoft.com/office/drawing/2014/main" id="{1616004A-10DC-5851-AD61-97C794B2E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519" y="1493866"/>
            <a:ext cx="5368481" cy="402636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4847FE4-3F15-8468-B159-EA96D33D4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484" y="-63684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Babak Final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A86C43A-EBEC-F162-B8AE-70C88D1198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2157592"/>
              </p:ext>
            </p:extLst>
          </p:nvPr>
        </p:nvGraphicFramePr>
        <p:xfrm>
          <a:off x="446568" y="1203400"/>
          <a:ext cx="613498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AD04872-A24E-991C-0E56-8436481B386B}"/>
              </a:ext>
            </a:extLst>
          </p:cNvPr>
          <p:cNvSpPr txBox="1"/>
          <p:nvPr/>
        </p:nvSpPr>
        <p:spPr>
          <a:xfrm>
            <a:off x="6738458" y="5752214"/>
            <a:ext cx="400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Dokumentasi</a:t>
            </a:r>
            <a:r>
              <a:rPr lang="en-GB" dirty="0"/>
              <a:t> </a:t>
            </a:r>
            <a:r>
              <a:rPr lang="en-GB" dirty="0" err="1"/>
              <a:t>babak</a:t>
            </a:r>
            <a:r>
              <a:rPr lang="en-GB" dirty="0"/>
              <a:t> final </a:t>
            </a:r>
            <a:r>
              <a:rPr lang="en-GB" dirty="0" err="1"/>
              <a:t>Gemastik</a:t>
            </a:r>
            <a:r>
              <a:rPr lang="en-GB" dirty="0"/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836583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4847FE4-3F15-8468-B159-EA96D33D4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484" y="-63684"/>
            <a:ext cx="10515600" cy="1325563"/>
          </a:xfrm>
        </p:spPr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Penilaian</a:t>
            </a:r>
            <a:r>
              <a:rPr lang="en-GB" dirty="0">
                <a:solidFill>
                  <a:schemeClr val="bg1"/>
                </a:solidFill>
              </a:rPr>
              <a:t> Babak Final</a:t>
            </a:r>
          </a:p>
        </p:txBody>
      </p:sp>
      <p:graphicFrame>
        <p:nvGraphicFramePr>
          <p:cNvPr id="2" name="Content Placeholder 2">
            <a:extLst>
              <a:ext uri="{FF2B5EF4-FFF2-40B4-BE49-F238E27FC236}">
                <a16:creationId xmlns:a16="http://schemas.microsoft.com/office/drawing/2014/main" id="{AA180E5D-6A06-8C15-8BB3-2D9199DBBF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213489"/>
              </p:ext>
            </p:extLst>
          </p:nvPr>
        </p:nvGraphicFramePr>
        <p:xfrm>
          <a:off x="632085" y="12618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E56AA4F-8FC3-0851-D4F1-94E1C38C99E3}"/>
              </a:ext>
            </a:extLst>
          </p:cNvPr>
          <p:cNvSpPr txBox="1"/>
          <p:nvPr/>
        </p:nvSpPr>
        <p:spPr>
          <a:xfrm>
            <a:off x="794782" y="4614531"/>
            <a:ext cx="107823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i="1" dirty="0" err="1"/>
              <a:t>Anggota</a:t>
            </a:r>
            <a:r>
              <a:rPr lang="en-GB" sz="2400" i="1" dirty="0"/>
              <a:t> dewan </a:t>
            </a:r>
            <a:r>
              <a:rPr lang="en-GB" sz="2400" i="1" dirty="0" err="1"/>
              <a:t>Juri</a:t>
            </a:r>
            <a:r>
              <a:rPr lang="en-GB" sz="2400" i="1" dirty="0"/>
              <a:t> </a:t>
            </a:r>
            <a:r>
              <a:rPr lang="en-GB" sz="2400" i="1" dirty="0" err="1"/>
              <a:t>tdk</a:t>
            </a:r>
            <a:r>
              <a:rPr lang="en-GB" sz="2400" i="1" dirty="0"/>
              <a:t> </a:t>
            </a:r>
            <a:r>
              <a:rPr lang="en-GB" sz="2400" i="1" dirty="0" err="1"/>
              <a:t>akan</a:t>
            </a:r>
            <a:r>
              <a:rPr lang="en-GB" sz="2400" i="1" dirty="0"/>
              <a:t> </a:t>
            </a:r>
            <a:r>
              <a:rPr lang="en-GB" sz="2400" i="1" dirty="0" err="1"/>
              <a:t>menilai</a:t>
            </a:r>
            <a:r>
              <a:rPr lang="en-GB" sz="2400" i="1" dirty="0"/>
              <a:t> </a:t>
            </a:r>
            <a:r>
              <a:rPr lang="en-GB" sz="2400" i="1" dirty="0" err="1"/>
              <a:t>tim</a:t>
            </a:r>
            <a:r>
              <a:rPr lang="en-GB" sz="2400" i="1" dirty="0"/>
              <a:t> </a:t>
            </a:r>
            <a:r>
              <a:rPr lang="en-GB" sz="2400" i="1" dirty="0" err="1"/>
              <a:t>mahasiswa</a:t>
            </a:r>
            <a:r>
              <a:rPr lang="en-GB" sz="2400" i="1" dirty="0"/>
              <a:t> yang </a:t>
            </a:r>
            <a:r>
              <a:rPr lang="en-GB" sz="2400" i="1" dirty="0" err="1"/>
              <a:t>berasal</a:t>
            </a:r>
            <a:r>
              <a:rPr lang="en-GB" sz="2400" i="1" dirty="0"/>
              <a:t> </a:t>
            </a:r>
            <a:r>
              <a:rPr lang="en-GB" sz="2400" i="1" dirty="0" err="1"/>
              <a:t>dari</a:t>
            </a:r>
            <a:r>
              <a:rPr lang="en-GB" sz="2400" i="1" dirty="0"/>
              <a:t> </a:t>
            </a:r>
            <a:r>
              <a:rPr lang="en-GB" sz="2400" i="1" dirty="0" err="1"/>
              <a:t>kampus</a:t>
            </a:r>
            <a:r>
              <a:rPr lang="en-GB" sz="2400" i="1" dirty="0"/>
              <a:t> yang </a:t>
            </a:r>
            <a:r>
              <a:rPr lang="en-GB" sz="2400" i="1" dirty="0" err="1"/>
              <a:t>sama</a:t>
            </a:r>
            <a:r>
              <a:rPr lang="en-GB" sz="2400" i="1" dirty="0"/>
              <a:t> </a:t>
            </a:r>
            <a:r>
              <a:rPr lang="en-GB" sz="2400" i="1" dirty="0" err="1"/>
              <a:t>dengan</a:t>
            </a:r>
            <a:r>
              <a:rPr lang="en-GB" sz="2400" i="1" dirty="0"/>
              <a:t> </a:t>
            </a:r>
            <a:r>
              <a:rPr lang="en-GB" sz="2400" i="1" dirty="0" err="1"/>
              <a:t>kampus</a:t>
            </a:r>
            <a:r>
              <a:rPr lang="en-GB" sz="2400" i="1" dirty="0"/>
              <a:t> dewan </a:t>
            </a:r>
            <a:r>
              <a:rPr lang="en-GB" sz="2400" i="1" dirty="0" err="1"/>
              <a:t>juri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3676316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458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Calibri-Italic</vt:lpstr>
      <vt:lpstr>Alasassy Caps</vt:lpstr>
      <vt:lpstr>Arial</vt:lpstr>
      <vt:lpstr>Calibri</vt:lpstr>
      <vt:lpstr>Calibri Light</vt:lpstr>
      <vt:lpstr>Times New Roman</vt:lpstr>
      <vt:lpstr>Office Theme</vt:lpstr>
      <vt:lpstr>PowerPoint Presentation</vt:lpstr>
      <vt:lpstr>Pendahuluan</vt:lpstr>
      <vt:lpstr>Timeline Penambangan Data</vt:lpstr>
      <vt:lpstr>Babak Penyisihan 17 Juni 2024 </vt:lpstr>
      <vt:lpstr>Babak Penyisihan 17 Juni 2024 </vt:lpstr>
      <vt:lpstr>Technical Report</vt:lpstr>
      <vt:lpstr>Penilaian Babak Penyisihan</vt:lpstr>
      <vt:lpstr>Babak Final</vt:lpstr>
      <vt:lpstr>Penilaian Babak Final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Topanal GR</dc:creator>
  <cp:lastModifiedBy>Dr. Masayu Leylia Khodra, S.T, M.T.</cp:lastModifiedBy>
  <cp:revision>9</cp:revision>
  <dcterms:created xsi:type="dcterms:W3CDTF">2024-03-13T13:57:26Z</dcterms:created>
  <dcterms:modified xsi:type="dcterms:W3CDTF">2024-04-02T05:53:34Z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2024-04-02T03:54:32Z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73ed53da-bf4d-4a08-ab1b-775af77a1567</vt:lpwstr>
  </property>
  <property fmtid="{D5CDD505-2E9C-101B-9397-08002B2CF9AE}" pid="8" name="MSIP_Label_38b525e5-f3da-4501-8f1e-526b6769fc56_ContentBits">
    <vt:lpwstr>0</vt:lpwstr>
  </property>
</Properties>
</file>